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72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A59"/>
    <a:srgbClr val="77DBB3"/>
    <a:srgbClr val="797B94"/>
    <a:srgbClr val="656883"/>
    <a:srgbClr val="363E57"/>
    <a:srgbClr val="EDB97E"/>
    <a:srgbClr val="2B284C"/>
    <a:srgbClr val="F2F4FA"/>
    <a:srgbClr val="C90304"/>
    <a:srgbClr val="C7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46572-F6ED-408F-A05D-F788DB39B76B}" type="datetimeFigureOut">
              <a:rPr lang="fr-FR" smtClean="0"/>
              <a:t>26/01/2024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16830-2E36-44A2-BDC4-820714F3A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22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D8C4-24C3-4AEF-835E-CC2A43F8572D}" type="datetime1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Application HelpGym - Enzo Corradi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5E83-32AD-44DA-BD9F-701D9B7F0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22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50BD-4D01-4947-B10B-3B8F063B2578}" type="datetime1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Application HelpGym - Enzo Corradi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5E83-32AD-44DA-BD9F-701D9B7F0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22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CCC0-D117-483F-93F5-2F69847FE10D}" type="datetime1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Application HelpGym - Enzo Corradi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5E83-32AD-44DA-BD9F-701D9B7F0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70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1599-B55D-450E-99A6-28133E803F86}" type="datetime1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Application HelpGym - Enzo Corradi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5E83-32AD-44DA-BD9F-701D9B7F0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90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895F-5F8A-4985-AB54-30502E3632A8}" type="datetime1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Application HelpGym - Enzo Corradi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5E83-32AD-44DA-BD9F-701D9B7F0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83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65CD-83A0-4EB5-A455-20528D5FD674}" type="datetime1">
              <a:rPr lang="fr-FR" smtClean="0"/>
              <a:t>26/01/2024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Application HelpGym - Enzo Corradi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5E83-32AD-44DA-BD9F-701D9B7F0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19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A731-4012-4681-87EA-20E3B5DF2C33}" type="datetime1">
              <a:rPr lang="fr-FR" smtClean="0"/>
              <a:t>26/01/2024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Application HelpGym - Enzo Corradi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5E83-32AD-44DA-BD9F-701D9B7F0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19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58D7-B48F-486A-91F4-761B5598CD67}" type="datetime1">
              <a:rPr lang="fr-FR" smtClean="0"/>
              <a:t>26/01/2024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Application HelpGym - Enzo Corradi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5E83-32AD-44DA-BD9F-701D9B7F0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87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6590-89BC-4FA4-8306-47AC93140519}" type="datetime1">
              <a:rPr lang="fr-FR" smtClean="0"/>
              <a:t>26/01/2024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Application HelpGym - Enzo Corradi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5E83-32AD-44DA-BD9F-701D9B7F0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07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B433-35C3-4786-9AE0-B895B43B6ACB}" type="datetime1">
              <a:rPr lang="fr-FR" smtClean="0"/>
              <a:t>26/01/2024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Application HelpGym - Enzo Corradi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5E83-32AD-44DA-BD9F-701D9B7F0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17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F67D-4F2F-4530-A3D9-FB3A017460E1}" type="datetime1">
              <a:rPr lang="fr-FR" smtClean="0"/>
              <a:t>26/01/2024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Application HelpGym - Enzo Corradi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5E83-32AD-44DA-BD9F-701D9B7F0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53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8F6FF-525D-4563-B577-F13777DF9E86}" type="datetime1">
              <a:rPr lang="fr-FR" smtClean="0"/>
              <a:t>26/01/2024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Application HelpGym - Enzo Corradi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A5E83-32AD-44DA-BD9F-701D9B7F06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20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096" y="0"/>
            <a:ext cx="12199602" cy="685827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2071868 w 12192000"/>
              <a:gd name="connsiteY3" fmla="*/ 6204029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63786"/>
              <a:gd name="connsiteX1" fmla="*/ 12192000 w 12192000"/>
              <a:gd name="connsiteY1" fmla="*/ 0 h 6863786"/>
              <a:gd name="connsiteX2" fmla="*/ 12192000 w 12192000"/>
              <a:gd name="connsiteY2" fmla="*/ 6858000 h 6863786"/>
              <a:gd name="connsiteX3" fmla="*/ 2071868 w 12192000"/>
              <a:gd name="connsiteY3" fmla="*/ 6204029 h 6863786"/>
              <a:gd name="connsiteX4" fmla="*/ 1088020 w 12192000"/>
              <a:gd name="connsiteY4" fmla="*/ 6863786 h 6863786"/>
              <a:gd name="connsiteX5" fmla="*/ 0 w 12192000"/>
              <a:gd name="connsiteY5" fmla="*/ 6858000 h 6863786"/>
              <a:gd name="connsiteX6" fmla="*/ 0 w 12192000"/>
              <a:gd name="connsiteY6" fmla="*/ 0 h 6863786"/>
              <a:gd name="connsiteX0" fmla="*/ 0 w 12192000"/>
              <a:gd name="connsiteY0" fmla="*/ 0 h 6863786"/>
              <a:gd name="connsiteX1" fmla="*/ 12192000 w 12192000"/>
              <a:gd name="connsiteY1" fmla="*/ 0 h 6863786"/>
              <a:gd name="connsiteX2" fmla="*/ 12192000 w 12192000"/>
              <a:gd name="connsiteY2" fmla="*/ 6858000 h 6863786"/>
              <a:gd name="connsiteX3" fmla="*/ 4062714 w 12192000"/>
              <a:gd name="connsiteY3" fmla="*/ 4595148 h 6863786"/>
              <a:gd name="connsiteX4" fmla="*/ 1088020 w 12192000"/>
              <a:gd name="connsiteY4" fmla="*/ 6863786 h 6863786"/>
              <a:gd name="connsiteX5" fmla="*/ 0 w 12192000"/>
              <a:gd name="connsiteY5" fmla="*/ 6858000 h 6863786"/>
              <a:gd name="connsiteX6" fmla="*/ 0 w 12192000"/>
              <a:gd name="connsiteY6" fmla="*/ 0 h 6863786"/>
              <a:gd name="connsiteX0" fmla="*/ 0 w 12192000"/>
              <a:gd name="connsiteY0" fmla="*/ 0 h 6863786"/>
              <a:gd name="connsiteX1" fmla="*/ 12192000 w 12192000"/>
              <a:gd name="connsiteY1" fmla="*/ 0 h 6863786"/>
              <a:gd name="connsiteX2" fmla="*/ 12192000 w 12192000"/>
              <a:gd name="connsiteY2" fmla="*/ 2679539 h 6863786"/>
              <a:gd name="connsiteX3" fmla="*/ 4062714 w 12192000"/>
              <a:gd name="connsiteY3" fmla="*/ 4595148 h 6863786"/>
              <a:gd name="connsiteX4" fmla="*/ 1088020 w 12192000"/>
              <a:gd name="connsiteY4" fmla="*/ 6863786 h 6863786"/>
              <a:gd name="connsiteX5" fmla="*/ 0 w 12192000"/>
              <a:gd name="connsiteY5" fmla="*/ 6858000 h 6863786"/>
              <a:gd name="connsiteX6" fmla="*/ 0 w 12192000"/>
              <a:gd name="connsiteY6" fmla="*/ 0 h 6863786"/>
              <a:gd name="connsiteX0" fmla="*/ 0 w 12192000"/>
              <a:gd name="connsiteY0" fmla="*/ 0 h 6863786"/>
              <a:gd name="connsiteX1" fmla="*/ 12192000 w 12192000"/>
              <a:gd name="connsiteY1" fmla="*/ 0 h 6863786"/>
              <a:gd name="connsiteX2" fmla="*/ 12192000 w 12192000"/>
              <a:gd name="connsiteY2" fmla="*/ 2679539 h 6863786"/>
              <a:gd name="connsiteX3" fmla="*/ 5822066 w 12192000"/>
              <a:gd name="connsiteY3" fmla="*/ 3808070 h 6863786"/>
              <a:gd name="connsiteX4" fmla="*/ 1088020 w 12192000"/>
              <a:gd name="connsiteY4" fmla="*/ 6863786 h 6863786"/>
              <a:gd name="connsiteX5" fmla="*/ 0 w 12192000"/>
              <a:gd name="connsiteY5" fmla="*/ 6858000 h 6863786"/>
              <a:gd name="connsiteX6" fmla="*/ 0 w 12192000"/>
              <a:gd name="connsiteY6" fmla="*/ 0 h 6863786"/>
              <a:gd name="connsiteX0" fmla="*/ 0 w 12192000"/>
              <a:gd name="connsiteY0" fmla="*/ 0 h 6863786"/>
              <a:gd name="connsiteX1" fmla="*/ 12192000 w 12192000"/>
              <a:gd name="connsiteY1" fmla="*/ 0 h 6863786"/>
              <a:gd name="connsiteX2" fmla="*/ 12192000 w 12192000"/>
              <a:gd name="connsiteY2" fmla="*/ 2679539 h 6863786"/>
              <a:gd name="connsiteX3" fmla="*/ 5822066 w 12192000"/>
              <a:gd name="connsiteY3" fmla="*/ 3808070 h 6863786"/>
              <a:gd name="connsiteX4" fmla="*/ 1088020 w 12192000"/>
              <a:gd name="connsiteY4" fmla="*/ 6863786 h 6863786"/>
              <a:gd name="connsiteX5" fmla="*/ 0 w 12192000"/>
              <a:gd name="connsiteY5" fmla="*/ 6858000 h 6863786"/>
              <a:gd name="connsiteX6" fmla="*/ 0 w 12192000"/>
              <a:gd name="connsiteY6" fmla="*/ 0 h 6863786"/>
              <a:gd name="connsiteX0" fmla="*/ 0 w 12192000"/>
              <a:gd name="connsiteY0" fmla="*/ 0 h 6863786"/>
              <a:gd name="connsiteX1" fmla="*/ 12192000 w 12192000"/>
              <a:gd name="connsiteY1" fmla="*/ 0 h 6863786"/>
              <a:gd name="connsiteX2" fmla="*/ 12192000 w 12192000"/>
              <a:gd name="connsiteY2" fmla="*/ 2679539 h 6863786"/>
              <a:gd name="connsiteX3" fmla="*/ 5822066 w 12192000"/>
              <a:gd name="connsiteY3" fmla="*/ 3808070 h 6863786"/>
              <a:gd name="connsiteX4" fmla="*/ 1088020 w 12192000"/>
              <a:gd name="connsiteY4" fmla="*/ 6863786 h 6863786"/>
              <a:gd name="connsiteX5" fmla="*/ 0 w 12192000"/>
              <a:gd name="connsiteY5" fmla="*/ 6858000 h 6863786"/>
              <a:gd name="connsiteX6" fmla="*/ 0 w 12192000"/>
              <a:gd name="connsiteY6" fmla="*/ 0 h 6863786"/>
              <a:gd name="connsiteX0" fmla="*/ 0 w 12192000"/>
              <a:gd name="connsiteY0" fmla="*/ 0 h 6863786"/>
              <a:gd name="connsiteX1" fmla="*/ 12192000 w 12192000"/>
              <a:gd name="connsiteY1" fmla="*/ 0 h 6863786"/>
              <a:gd name="connsiteX2" fmla="*/ 12192000 w 12192000"/>
              <a:gd name="connsiteY2" fmla="*/ 2679539 h 6863786"/>
              <a:gd name="connsiteX3" fmla="*/ 5798916 w 12192000"/>
              <a:gd name="connsiteY3" fmla="*/ 3495553 h 6863786"/>
              <a:gd name="connsiteX4" fmla="*/ 1088020 w 12192000"/>
              <a:gd name="connsiteY4" fmla="*/ 6863786 h 6863786"/>
              <a:gd name="connsiteX5" fmla="*/ 0 w 12192000"/>
              <a:gd name="connsiteY5" fmla="*/ 6858000 h 6863786"/>
              <a:gd name="connsiteX6" fmla="*/ 0 w 12192000"/>
              <a:gd name="connsiteY6" fmla="*/ 0 h 6863786"/>
              <a:gd name="connsiteX0" fmla="*/ 0 w 12192000"/>
              <a:gd name="connsiteY0" fmla="*/ 0 h 6863786"/>
              <a:gd name="connsiteX1" fmla="*/ 12192000 w 12192000"/>
              <a:gd name="connsiteY1" fmla="*/ 0 h 6863786"/>
              <a:gd name="connsiteX2" fmla="*/ 12192000 w 12192000"/>
              <a:gd name="connsiteY2" fmla="*/ 2679539 h 6863786"/>
              <a:gd name="connsiteX3" fmla="*/ 5798916 w 12192000"/>
              <a:gd name="connsiteY3" fmla="*/ 3495553 h 6863786"/>
              <a:gd name="connsiteX4" fmla="*/ 1088020 w 12192000"/>
              <a:gd name="connsiteY4" fmla="*/ 6863786 h 6863786"/>
              <a:gd name="connsiteX5" fmla="*/ 0 w 12192000"/>
              <a:gd name="connsiteY5" fmla="*/ 6858000 h 6863786"/>
              <a:gd name="connsiteX6" fmla="*/ 0 w 12192000"/>
              <a:gd name="connsiteY6" fmla="*/ 0 h 6863786"/>
              <a:gd name="connsiteX0" fmla="*/ 0 w 12192000"/>
              <a:gd name="connsiteY0" fmla="*/ 0 h 6863786"/>
              <a:gd name="connsiteX1" fmla="*/ 12192000 w 12192000"/>
              <a:gd name="connsiteY1" fmla="*/ 0 h 6863786"/>
              <a:gd name="connsiteX2" fmla="*/ 12192000 w 12192000"/>
              <a:gd name="connsiteY2" fmla="*/ 2679539 h 6863786"/>
              <a:gd name="connsiteX3" fmla="*/ 5798916 w 12192000"/>
              <a:gd name="connsiteY3" fmla="*/ 3495553 h 6863786"/>
              <a:gd name="connsiteX4" fmla="*/ 1088020 w 12192000"/>
              <a:gd name="connsiteY4" fmla="*/ 6863786 h 6863786"/>
              <a:gd name="connsiteX5" fmla="*/ 0 w 12192000"/>
              <a:gd name="connsiteY5" fmla="*/ 6858000 h 6863786"/>
              <a:gd name="connsiteX6" fmla="*/ 0 w 12192000"/>
              <a:gd name="connsiteY6" fmla="*/ 0 h 6863786"/>
              <a:gd name="connsiteX0" fmla="*/ 0 w 12192000"/>
              <a:gd name="connsiteY0" fmla="*/ 0 h 6863786"/>
              <a:gd name="connsiteX1" fmla="*/ 12192000 w 12192000"/>
              <a:gd name="connsiteY1" fmla="*/ 0 h 6863786"/>
              <a:gd name="connsiteX2" fmla="*/ 12192000 w 12192000"/>
              <a:gd name="connsiteY2" fmla="*/ 2679539 h 6863786"/>
              <a:gd name="connsiteX3" fmla="*/ 5798916 w 12192000"/>
              <a:gd name="connsiteY3" fmla="*/ 3495553 h 6863786"/>
              <a:gd name="connsiteX4" fmla="*/ 1088020 w 12192000"/>
              <a:gd name="connsiteY4" fmla="*/ 6863786 h 6863786"/>
              <a:gd name="connsiteX5" fmla="*/ 0 w 12192000"/>
              <a:gd name="connsiteY5" fmla="*/ 6858000 h 6863786"/>
              <a:gd name="connsiteX6" fmla="*/ 0 w 12192000"/>
              <a:gd name="connsiteY6" fmla="*/ 0 h 6863786"/>
              <a:gd name="connsiteX0" fmla="*/ 0 w 12192000"/>
              <a:gd name="connsiteY0" fmla="*/ 0 h 6863786"/>
              <a:gd name="connsiteX1" fmla="*/ 12192000 w 12192000"/>
              <a:gd name="connsiteY1" fmla="*/ 0 h 6863786"/>
              <a:gd name="connsiteX2" fmla="*/ 12192000 w 12192000"/>
              <a:gd name="connsiteY2" fmla="*/ 2679539 h 6863786"/>
              <a:gd name="connsiteX3" fmla="*/ 5798916 w 12192000"/>
              <a:gd name="connsiteY3" fmla="*/ 3495553 h 6863786"/>
              <a:gd name="connsiteX4" fmla="*/ 1088020 w 12192000"/>
              <a:gd name="connsiteY4" fmla="*/ 6863786 h 6863786"/>
              <a:gd name="connsiteX5" fmla="*/ 0 w 12192000"/>
              <a:gd name="connsiteY5" fmla="*/ 6858000 h 6863786"/>
              <a:gd name="connsiteX6" fmla="*/ 0 w 12192000"/>
              <a:gd name="connsiteY6" fmla="*/ 0 h 6863786"/>
              <a:gd name="connsiteX0" fmla="*/ 0 w 12192000"/>
              <a:gd name="connsiteY0" fmla="*/ 0 h 6863786"/>
              <a:gd name="connsiteX1" fmla="*/ 12192000 w 12192000"/>
              <a:gd name="connsiteY1" fmla="*/ 0 h 6863786"/>
              <a:gd name="connsiteX2" fmla="*/ 12192000 w 12192000"/>
              <a:gd name="connsiteY2" fmla="*/ 2679539 h 6863786"/>
              <a:gd name="connsiteX3" fmla="*/ 3981691 w 12192000"/>
              <a:gd name="connsiteY3" fmla="*/ 3530277 h 6863786"/>
              <a:gd name="connsiteX4" fmla="*/ 1088020 w 12192000"/>
              <a:gd name="connsiteY4" fmla="*/ 6863786 h 6863786"/>
              <a:gd name="connsiteX5" fmla="*/ 0 w 12192000"/>
              <a:gd name="connsiteY5" fmla="*/ 6858000 h 6863786"/>
              <a:gd name="connsiteX6" fmla="*/ 0 w 12192000"/>
              <a:gd name="connsiteY6" fmla="*/ 0 h 6863786"/>
              <a:gd name="connsiteX0" fmla="*/ 0 w 12192000"/>
              <a:gd name="connsiteY0" fmla="*/ 0 h 6875361"/>
              <a:gd name="connsiteX1" fmla="*/ 12192000 w 12192000"/>
              <a:gd name="connsiteY1" fmla="*/ 0 h 6875361"/>
              <a:gd name="connsiteX2" fmla="*/ 12192000 w 12192000"/>
              <a:gd name="connsiteY2" fmla="*/ 2679539 h 6875361"/>
              <a:gd name="connsiteX3" fmla="*/ 3981691 w 12192000"/>
              <a:gd name="connsiteY3" fmla="*/ 3530277 h 6875361"/>
              <a:gd name="connsiteX4" fmla="*/ 497711 w 12192000"/>
              <a:gd name="connsiteY4" fmla="*/ 6875361 h 6875361"/>
              <a:gd name="connsiteX5" fmla="*/ 0 w 12192000"/>
              <a:gd name="connsiteY5" fmla="*/ 6858000 h 6875361"/>
              <a:gd name="connsiteX6" fmla="*/ 0 w 12192000"/>
              <a:gd name="connsiteY6" fmla="*/ 0 h 6875361"/>
              <a:gd name="connsiteX0" fmla="*/ 0 w 12192000"/>
              <a:gd name="connsiteY0" fmla="*/ 0 h 6875361"/>
              <a:gd name="connsiteX1" fmla="*/ 12192000 w 12192000"/>
              <a:gd name="connsiteY1" fmla="*/ 0 h 6875361"/>
              <a:gd name="connsiteX2" fmla="*/ 12180426 w 12192000"/>
              <a:gd name="connsiteY2" fmla="*/ 1672542 h 6875361"/>
              <a:gd name="connsiteX3" fmla="*/ 3981691 w 12192000"/>
              <a:gd name="connsiteY3" fmla="*/ 3530277 h 6875361"/>
              <a:gd name="connsiteX4" fmla="*/ 497711 w 12192000"/>
              <a:gd name="connsiteY4" fmla="*/ 6875361 h 6875361"/>
              <a:gd name="connsiteX5" fmla="*/ 0 w 12192000"/>
              <a:gd name="connsiteY5" fmla="*/ 6858000 h 6875361"/>
              <a:gd name="connsiteX6" fmla="*/ 0 w 12192000"/>
              <a:gd name="connsiteY6" fmla="*/ 0 h 6875361"/>
              <a:gd name="connsiteX0" fmla="*/ 0 w 12192000"/>
              <a:gd name="connsiteY0" fmla="*/ 0 h 6875361"/>
              <a:gd name="connsiteX1" fmla="*/ 12192000 w 12192000"/>
              <a:gd name="connsiteY1" fmla="*/ 0 h 6875361"/>
              <a:gd name="connsiteX2" fmla="*/ 12180426 w 12192000"/>
              <a:gd name="connsiteY2" fmla="*/ 1672542 h 6875361"/>
              <a:gd name="connsiteX3" fmla="*/ 3981691 w 12192000"/>
              <a:gd name="connsiteY3" fmla="*/ 3530277 h 6875361"/>
              <a:gd name="connsiteX4" fmla="*/ 497711 w 12192000"/>
              <a:gd name="connsiteY4" fmla="*/ 6875361 h 6875361"/>
              <a:gd name="connsiteX5" fmla="*/ 0 w 12192000"/>
              <a:gd name="connsiteY5" fmla="*/ 6858000 h 6875361"/>
              <a:gd name="connsiteX6" fmla="*/ 0 w 12192000"/>
              <a:gd name="connsiteY6" fmla="*/ 0 h 6875361"/>
              <a:gd name="connsiteX0" fmla="*/ 0 w 12192000"/>
              <a:gd name="connsiteY0" fmla="*/ 0 h 6863786"/>
              <a:gd name="connsiteX1" fmla="*/ 12192000 w 12192000"/>
              <a:gd name="connsiteY1" fmla="*/ 0 h 6863786"/>
              <a:gd name="connsiteX2" fmla="*/ 12180426 w 12192000"/>
              <a:gd name="connsiteY2" fmla="*/ 1672542 h 6863786"/>
              <a:gd name="connsiteX3" fmla="*/ 3981691 w 12192000"/>
              <a:gd name="connsiteY3" fmla="*/ 3530277 h 6863786"/>
              <a:gd name="connsiteX4" fmla="*/ 486137 w 12192000"/>
              <a:gd name="connsiteY4" fmla="*/ 6863786 h 6863786"/>
              <a:gd name="connsiteX5" fmla="*/ 0 w 12192000"/>
              <a:gd name="connsiteY5" fmla="*/ 6858000 h 6863786"/>
              <a:gd name="connsiteX6" fmla="*/ 0 w 12192000"/>
              <a:gd name="connsiteY6" fmla="*/ 0 h 6863786"/>
              <a:gd name="connsiteX0" fmla="*/ 0 w 12192000"/>
              <a:gd name="connsiteY0" fmla="*/ 0 h 6863828"/>
              <a:gd name="connsiteX1" fmla="*/ 12192000 w 12192000"/>
              <a:gd name="connsiteY1" fmla="*/ 0 h 6863828"/>
              <a:gd name="connsiteX2" fmla="*/ 12180426 w 12192000"/>
              <a:gd name="connsiteY2" fmla="*/ 1672542 h 6863828"/>
              <a:gd name="connsiteX3" fmla="*/ 3981691 w 12192000"/>
              <a:gd name="connsiteY3" fmla="*/ 3530277 h 6863828"/>
              <a:gd name="connsiteX4" fmla="*/ 486137 w 12192000"/>
              <a:gd name="connsiteY4" fmla="*/ 6863786 h 6863828"/>
              <a:gd name="connsiteX5" fmla="*/ 0 w 12192000"/>
              <a:gd name="connsiteY5" fmla="*/ 6858000 h 6863828"/>
              <a:gd name="connsiteX6" fmla="*/ 0 w 12192000"/>
              <a:gd name="connsiteY6" fmla="*/ 0 h 6863828"/>
              <a:gd name="connsiteX0" fmla="*/ 0 w 12260838"/>
              <a:gd name="connsiteY0" fmla="*/ 0 h 6863828"/>
              <a:gd name="connsiteX1" fmla="*/ 12192000 w 12260838"/>
              <a:gd name="connsiteY1" fmla="*/ 0 h 6863828"/>
              <a:gd name="connsiteX2" fmla="*/ 12260838 w 12260838"/>
              <a:gd name="connsiteY2" fmla="*/ 1672542 h 6863828"/>
              <a:gd name="connsiteX3" fmla="*/ 3981691 w 12260838"/>
              <a:gd name="connsiteY3" fmla="*/ 3530277 h 6863828"/>
              <a:gd name="connsiteX4" fmla="*/ 486137 w 12260838"/>
              <a:gd name="connsiteY4" fmla="*/ 6863786 h 6863828"/>
              <a:gd name="connsiteX5" fmla="*/ 0 w 12260838"/>
              <a:gd name="connsiteY5" fmla="*/ 6858000 h 6863828"/>
              <a:gd name="connsiteX6" fmla="*/ 0 w 12260838"/>
              <a:gd name="connsiteY6" fmla="*/ 0 h 6863828"/>
              <a:gd name="connsiteX0" fmla="*/ 0 w 12214888"/>
              <a:gd name="connsiteY0" fmla="*/ 0 h 6863828"/>
              <a:gd name="connsiteX1" fmla="*/ 12192000 w 12214888"/>
              <a:gd name="connsiteY1" fmla="*/ 0 h 6863828"/>
              <a:gd name="connsiteX2" fmla="*/ 12214888 w 12214888"/>
              <a:gd name="connsiteY2" fmla="*/ 1695712 h 6863828"/>
              <a:gd name="connsiteX3" fmla="*/ 3981691 w 12214888"/>
              <a:gd name="connsiteY3" fmla="*/ 3530277 h 6863828"/>
              <a:gd name="connsiteX4" fmla="*/ 486137 w 12214888"/>
              <a:gd name="connsiteY4" fmla="*/ 6863786 h 6863828"/>
              <a:gd name="connsiteX5" fmla="*/ 0 w 12214888"/>
              <a:gd name="connsiteY5" fmla="*/ 6858000 h 6863828"/>
              <a:gd name="connsiteX6" fmla="*/ 0 w 12214888"/>
              <a:gd name="connsiteY6" fmla="*/ 0 h 6863828"/>
              <a:gd name="connsiteX0" fmla="*/ 0 w 12192000"/>
              <a:gd name="connsiteY0" fmla="*/ 0 h 6863828"/>
              <a:gd name="connsiteX1" fmla="*/ 12192000 w 12192000"/>
              <a:gd name="connsiteY1" fmla="*/ 0 h 6863828"/>
              <a:gd name="connsiteX2" fmla="*/ 12182184 w 12192000"/>
              <a:gd name="connsiteY2" fmla="*/ 1695712 h 6863828"/>
              <a:gd name="connsiteX3" fmla="*/ 3981691 w 12192000"/>
              <a:gd name="connsiteY3" fmla="*/ 3530277 h 6863828"/>
              <a:gd name="connsiteX4" fmla="*/ 486137 w 12192000"/>
              <a:gd name="connsiteY4" fmla="*/ 6863786 h 6863828"/>
              <a:gd name="connsiteX5" fmla="*/ 0 w 12192000"/>
              <a:gd name="connsiteY5" fmla="*/ 6858000 h 6863828"/>
              <a:gd name="connsiteX6" fmla="*/ 0 w 12192000"/>
              <a:gd name="connsiteY6" fmla="*/ 0 h 6863828"/>
              <a:gd name="connsiteX0" fmla="*/ 0 w 12198535"/>
              <a:gd name="connsiteY0" fmla="*/ 0 h 6863828"/>
              <a:gd name="connsiteX1" fmla="*/ 12192000 w 12198535"/>
              <a:gd name="connsiteY1" fmla="*/ 0 h 6863828"/>
              <a:gd name="connsiteX2" fmla="*/ 12198535 w 12198535"/>
              <a:gd name="connsiteY2" fmla="*/ 1695712 h 6863828"/>
              <a:gd name="connsiteX3" fmla="*/ 3981691 w 12198535"/>
              <a:gd name="connsiteY3" fmla="*/ 3530277 h 6863828"/>
              <a:gd name="connsiteX4" fmla="*/ 486137 w 12198535"/>
              <a:gd name="connsiteY4" fmla="*/ 6863786 h 6863828"/>
              <a:gd name="connsiteX5" fmla="*/ 0 w 12198535"/>
              <a:gd name="connsiteY5" fmla="*/ 6858000 h 6863828"/>
              <a:gd name="connsiteX6" fmla="*/ 0 w 12198535"/>
              <a:gd name="connsiteY6" fmla="*/ 0 h 6863828"/>
              <a:gd name="connsiteX0" fmla="*/ 0 w 12198535"/>
              <a:gd name="connsiteY0" fmla="*/ 0 h 6858000"/>
              <a:gd name="connsiteX1" fmla="*/ 12192000 w 12198535"/>
              <a:gd name="connsiteY1" fmla="*/ 0 h 6858000"/>
              <a:gd name="connsiteX2" fmla="*/ 12198535 w 12198535"/>
              <a:gd name="connsiteY2" fmla="*/ 1695712 h 6858000"/>
              <a:gd name="connsiteX3" fmla="*/ 3981691 w 12198535"/>
              <a:gd name="connsiteY3" fmla="*/ 3530277 h 6858000"/>
              <a:gd name="connsiteX4" fmla="*/ 486137 w 12198535"/>
              <a:gd name="connsiteY4" fmla="*/ 6814977 h 6858000"/>
              <a:gd name="connsiteX5" fmla="*/ 0 w 12198535"/>
              <a:gd name="connsiteY5" fmla="*/ 6858000 h 6858000"/>
              <a:gd name="connsiteX6" fmla="*/ 0 w 12198535"/>
              <a:gd name="connsiteY6" fmla="*/ 0 h 6858000"/>
              <a:gd name="connsiteX0" fmla="*/ 0 w 12198535"/>
              <a:gd name="connsiteY0" fmla="*/ 0 h 6863829"/>
              <a:gd name="connsiteX1" fmla="*/ 12192000 w 12198535"/>
              <a:gd name="connsiteY1" fmla="*/ 0 h 6863829"/>
              <a:gd name="connsiteX2" fmla="*/ 12198535 w 12198535"/>
              <a:gd name="connsiteY2" fmla="*/ 1695712 h 6863829"/>
              <a:gd name="connsiteX3" fmla="*/ 3981691 w 12198535"/>
              <a:gd name="connsiteY3" fmla="*/ 3530277 h 6863829"/>
              <a:gd name="connsiteX4" fmla="*/ 480087 w 12198535"/>
              <a:gd name="connsiteY4" fmla="*/ 6863787 h 6863829"/>
              <a:gd name="connsiteX5" fmla="*/ 0 w 12198535"/>
              <a:gd name="connsiteY5" fmla="*/ 6858000 h 6863829"/>
              <a:gd name="connsiteX6" fmla="*/ 0 w 12198535"/>
              <a:gd name="connsiteY6" fmla="*/ 0 h 6863829"/>
              <a:gd name="connsiteX0" fmla="*/ 6096 w 12204631"/>
              <a:gd name="connsiteY0" fmla="*/ 0 h 6876304"/>
              <a:gd name="connsiteX1" fmla="*/ 12198096 w 12204631"/>
              <a:gd name="connsiteY1" fmla="*/ 0 h 6876304"/>
              <a:gd name="connsiteX2" fmla="*/ 12204631 w 12204631"/>
              <a:gd name="connsiteY2" fmla="*/ 1695712 h 6876304"/>
              <a:gd name="connsiteX3" fmla="*/ 3987787 w 12204631"/>
              <a:gd name="connsiteY3" fmla="*/ 3530277 h 6876304"/>
              <a:gd name="connsiteX4" fmla="*/ 486183 w 12204631"/>
              <a:gd name="connsiteY4" fmla="*/ 6863787 h 6876304"/>
              <a:gd name="connsiteX5" fmla="*/ 0 w 12204631"/>
              <a:gd name="connsiteY5" fmla="*/ 6876304 h 6876304"/>
              <a:gd name="connsiteX6" fmla="*/ 6096 w 12204631"/>
              <a:gd name="connsiteY6" fmla="*/ 0 h 6876304"/>
              <a:gd name="connsiteX0" fmla="*/ 6096 w 12204631"/>
              <a:gd name="connsiteY0" fmla="*/ 0 h 6876304"/>
              <a:gd name="connsiteX1" fmla="*/ 12198096 w 12204631"/>
              <a:gd name="connsiteY1" fmla="*/ 0 h 6876304"/>
              <a:gd name="connsiteX2" fmla="*/ 12204631 w 12204631"/>
              <a:gd name="connsiteY2" fmla="*/ 1695712 h 6876304"/>
              <a:gd name="connsiteX3" fmla="*/ 3987787 w 12204631"/>
              <a:gd name="connsiteY3" fmla="*/ 3530277 h 6876304"/>
              <a:gd name="connsiteX4" fmla="*/ 486183 w 12204631"/>
              <a:gd name="connsiteY4" fmla="*/ 6802776 h 6876304"/>
              <a:gd name="connsiteX5" fmla="*/ 0 w 12204631"/>
              <a:gd name="connsiteY5" fmla="*/ 6876304 h 6876304"/>
              <a:gd name="connsiteX6" fmla="*/ 6096 w 12204631"/>
              <a:gd name="connsiteY6" fmla="*/ 0 h 6876304"/>
              <a:gd name="connsiteX0" fmla="*/ 6096 w 12204631"/>
              <a:gd name="connsiteY0" fmla="*/ 0 h 6876304"/>
              <a:gd name="connsiteX1" fmla="*/ 12198096 w 12204631"/>
              <a:gd name="connsiteY1" fmla="*/ 0 h 6876304"/>
              <a:gd name="connsiteX2" fmla="*/ 12204631 w 12204631"/>
              <a:gd name="connsiteY2" fmla="*/ 1695712 h 6876304"/>
              <a:gd name="connsiteX3" fmla="*/ 3987787 w 12204631"/>
              <a:gd name="connsiteY3" fmla="*/ 3530277 h 6876304"/>
              <a:gd name="connsiteX4" fmla="*/ 492279 w 12204631"/>
              <a:gd name="connsiteY4" fmla="*/ 6863788 h 6876304"/>
              <a:gd name="connsiteX5" fmla="*/ 0 w 12204631"/>
              <a:gd name="connsiteY5" fmla="*/ 6876304 h 6876304"/>
              <a:gd name="connsiteX6" fmla="*/ 6096 w 12204631"/>
              <a:gd name="connsiteY6" fmla="*/ 0 h 6876304"/>
              <a:gd name="connsiteX0" fmla="*/ 6096 w 12204631"/>
              <a:gd name="connsiteY0" fmla="*/ 0 h 6863830"/>
              <a:gd name="connsiteX1" fmla="*/ 12198096 w 12204631"/>
              <a:gd name="connsiteY1" fmla="*/ 0 h 6863830"/>
              <a:gd name="connsiteX2" fmla="*/ 12204631 w 12204631"/>
              <a:gd name="connsiteY2" fmla="*/ 1695712 h 6863830"/>
              <a:gd name="connsiteX3" fmla="*/ 3987787 w 12204631"/>
              <a:gd name="connsiteY3" fmla="*/ 3530277 h 6863830"/>
              <a:gd name="connsiteX4" fmla="*/ 492279 w 12204631"/>
              <a:gd name="connsiteY4" fmla="*/ 6863788 h 6863830"/>
              <a:gd name="connsiteX5" fmla="*/ 0 w 12204631"/>
              <a:gd name="connsiteY5" fmla="*/ 6839697 h 6863830"/>
              <a:gd name="connsiteX6" fmla="*/ 6096 w 12204631"/>
              <a:gd name="connsiteY6" fmla="*/ 0 h 6863830"/>
              <a:gd name="connsiteX0" fmla="*/ 6096 w 12204631"/>
              <a:gd name="connsiteY0" fmla="*/ 0 h 6864102"/>
              <a:gd name="connsiteX1" fmla="*/ 12198096 w 12204631"/>
              <a:gd name="connsiteY1" fmla="*/ 0 h 6864102"/>
              <a:gd name="connsiteX2" fmla="*/ 12204631 w 12204631"/>
              <a:gd name="connsiteY2" fmla="*/ 1695712 h 6864102"/>
              <a:gd name="connsiteX3" fmla="*/ 3987787 w 12204631"/>
              <a:gd name="connsiteY3" fmla="*/ 3530277 h 6864102"/>
              <a:gd name="connsiteX4" fmla="*/ 492279 w 12204631"/>
              <a:gd name="connsiteY4" fmla="*/ 6863788 h 6864102"/>
              <a:gd name="connsiteX5" fmla="*/ 0 w 12204631"/>
              <a:gd name="connsiteY5" fmla="*/ 6864102 h 6864102"/>
              <a:gd name="connsiteX6" fmla="*/ 6096 w 12204631"/>
              <a:gd name="connsiteY6" fmla="*/ 0 h 6864102"/>
              <a:gd name="connsiteX0" fmla="*/ 6096 w 12204631"/>
              <a:gd name="connsiteY0" fmla="*/ 0 h 6864102"/>
              <a:gd name="connsiteX1" fmla="*/ 12198096 w 12204631"/>
              <a:gd name="connsiteY1" fmla="*/ 0 h 6864102"/>
              <a:gd name="connsiteX2" fmla="*/ 12204631 w 12204631"/>
              <a:gd name="connsiteY2" fmla="*/ 1695712 h 6864102"/>
              <a:gd name="connsiteX3" fmla="*/ 3957307 w 12204631"/>
              <a:gd name="connsiteY3" fmla="*/ 3286230 h 6864102"/>
              <a:gd name="connsiteX4" fmla="*/ 492279 w 12204631"/>
              <a:gd name="connsiteY4" fmla="*/ 6863788 h 6864102"/>
              <a:gd name="connsiteX5" fmla="*/ 0 w 12204631"/>
              <a:gd name="connsiteY5" fmla="*/ 6864102 h 6864102"/>
              <a:gd name="connsiteX6" fmla="*/ 6096 w 12204631"/>
              <a:gd name="connsiteY6" fmla="*/ 0 h 6864102"/>
              <a:gd name="connsiteX0" fmla="*/ 6096 w 12204631"/>
              <a:gd name="connsiteY0" fmla="*/ 0 h 6864102"/>
              <a:gd name="connsiteX1" fmla="*/ 12198096 w 12204631"/>
              <a:gd name="connsiteY1" fmla="*/ 0 h 6864102"/>
              <a:gd name="connsiteX2" fmla="*/ 12204631 w 12204631"/>
              <a:gd name="connsiteY2" fmla="*/ 1695712 h 6864102"/>
              <a:gd name="connsiteX3" fmla="*/ 3042911 w 12204631"/>
              <a:gd name="connsiteY3" fmla="*/ 3286230 h 6864102"/>
              <a:gd name="connsiteX4" fmla="*/ 492279 w 12204631"/>
              <a:gd name="connsiteY4" fmla="*/ 6863788 h 6864102"/>
              <a:gd name="connsiteX5" fmla="*/ 0 w 12204631"/>
              <a:gd name="connsiteY5" fmla="*/ 6864102 h 6864102"/>
              <a:gd name="connsiteX6" fmla="*/ 6096 w 12204631"/>
              <a:gd name="connsiteY6" fmla="*/ 0 h 6864102"/>
              <a:gd name="connsiteX0" fmla="*/ 6096 w 12204631"/>
              <a:gd name="connsiteY0" fmla="*/ 0 h 6864102"/>
              <a:gd name="connsiteX1" fmla="*/ 12198096 w 12204631"/>
              <a:gd name="connsiteY1" fmla="*/ 0 h 6864102"/>
              <a:gd name="connsiteX2" fmla="*/ 12204631 w 12204631"/>
              <a:gd name="connsiteY2" fmla="*/ 1695712 h 6864102"/>
              <a:gd name="connsiteX3" fmla="*/ 4028427 w 12204631"/>
              <a:gd name="connsiteY3" fmla="*/ 3316736 h 6864102"/>
              <a:gd name="connsiteX4" fmla="*/ 492279 w 12204631"/>
              <a:gd name="connsiteY4" fmla="*/ 6863788 h 6864102"/>
              <a:gd name="connsiteX5" fmla="*/ 0 w 12204631"/>
              <a:gd name="connsiteY5" fmla="*/ 6864102 h 6864102"/>
              <a:gd name="connsiteX6" fmla="*/ 6096 w 12204631"/>
              <a:gd name="connsiteY6" fmla="*/ 0 h 6864102"/>
              <a:gd name="connsiteX0" fmla="*/ 6096 w 12204631"/>
              <a:gd name="connsiteY0" fmla="*/ 0 h 6864102"/>
              <a:gd name="connsiteX1" fmla="*/ 12198096 w 12204631"/>
              <a:gd name="connsiteY1" fmla="*/ 0 h 6864102"/>
              <a:gd name="connsiteX2" fmla="*/ 12204631 w 12204631"/>
              <a:gd name="connsiteY2" fmla="*/ 1695712 h 6864102"/>
              <a:gd name="connsiteX3" fmla="*/ 4018267 w 12204631"/>
              <a:gd name="connsiteY3" fmla="*/ 3489603 h 6864102"/>
              <a:gd name="connsiteX4" fmla="*/ 492279 w 12204631"/>
              <a:gd name="connsiteY4" fmla="*/ 6863788 h 6864102"/>
              <a:gd name="connsiteX5" fmla="*/ 0 w 12204631"/>
              <a:gd name="connsiteY5" fmla="*/ 6864102 h 6864102"/>
              <a:gd name="connsiteX6" fmla="*/ 6096 w 12204631"/>
              <a:gd name="connsiteY6" fmla="*/ 0 h 6864102"/>
              <a:gd name="connsiteX0" fmla="*/ 6096 w 12198476"/>
              <a:gd name="connsiteY0" fmla="*/ 0 h 6864102"/>
              <a:gd name="connsiteX1" fmla="*/ 12198096 w 12198476"/>
              <a:gd name="connsiteY1" fmla="*/ 0 h 6864102"/>
              <a:gd name="connsiteX2" fmla="*/ 12194471 w 12198476"/>
              <a:gd name="connsiteY2" fmla="*/ 1868579 h 6864102"/>
              <a:gd name="connsiteX3" fmla="*/ 4018267 w 12198476"/>
              <a:gd name="connsiteY3" fmla="*/ 3489603 h 6864102"/>
              <a:gd name="connsiteX4" fmla="*/ 492279 w 12198476"/>
              <a:gd name="connsiteY4" fmla="*/ 6863788 h 6864102"/>
              <a:gd name="connsiteX5" fmla="*/ 0 w 12198476"/>
              <a:gd name="connsiteY5" fmla="*/ 6864102 h 6864102"/>
              <a:gd name="connsiteX6" fmla="*/ 6096 w 12198476"/>
              <a:gd name="connsiteY6" fmla="*/ 0 h 6864102"/>
              <a:gd name="connsiteX0" fmla="*/ 6096 w 12198476"/>
              <a:gd name="connsiteY0" fmla="*/ 0 h 6864102"/>
              <a:gd name="connsiteX1" fmla="*/ 12198096 w 12198476"/>
              <a:gd name="connsiteY1" fmla="*/ 0 h 6864102"/>
              <a:gd name="connsiteX2" fmla="*/ 12194471 w 12198476"/>
              <a:gd name="connsiteY2" fmla="*/ 1873663 h 6864102"/>
              <a:gd name="connsiteX3" fmla="*/ 4018267 w 12198476"/>
              <a:gd name="connsiteY3" fmla="*/ 3489603 h 6864102"/>
              <a:gd name="connsiteX4" fmla="*/ 492279 w 12198476"/>
              <a:gd name="connsiteY4" fmla="*/ 6863788 h 6864102"/>
              <a:gd name="connsiteX5" fmla="*/ 0 w 12198476"/>
              <a:gd name="connsiteY5" fmla="*/ 6864102 h 6864102"/>
              <a:gd name="connsiteX6" fmla="*/ 6096 w 12198476"/>
              <a:gd name="connsiteY6" fmla="*/ 0 h 6864102"/>
              <a:gd name="connsiteX0" fmla="*/ 6096 w 12199551"/>
              <a:gd name="connsiteY0" fmla="*/ 0 h 6864102"/>
              <a:gd name="connsiteX1" fmla="*/ 12198096 w 12199551"/>
              <a:gd name="connsiteY1" fmla="*/ 0 h 6864102"/>
              <a:gd name="connsiteX2" fmla="*/ 12199551 w 12199551"/>
              <a:gd name="connsiteY2" fmla="*/ 1878747 h 6864102"/>
              <a:gd name="connsiteX3" fmla="*/ 4018267 w 12199551"/>
              <a:gd name="connsiteY3" fmla="*/ 3489603 h 6864102"/>
              <a:gd name="connsiteX4" fmla="*/ 492279 w 12199551"/>
              <a:gd name="connsiteY4" fmla="*/ 6863788 h 6864102"/>
              <a:gd name="connsiteX5" fmla="*/ 0 w 12199551"/>
              <a:gd name="connsiteY5" fmla="*/ 6864102 h 6864102"/>
              <a:gd name="connsiteX6" fmla="*/ 6096 w 12199551"/>
              <a:gd name="connsiteY6" fmla="*/ 0 h 686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9551" h="6864102">
                <a:moveTo>
                  <a:pt x="6096" y="0"/>
                </a:moveTo>
                <a:lnTo>
                  <a:pt x="12198096" y="0"/>
                </a:lnTo>
                <a:cubicBezTo>
                  <a:pt x="12200274" y="565237"/>
                  <a:pt x="12197373" y="1313510"/>
                  <a:pt x="12199551" y="1878747"/>
                </a:cubicBezTo>
                <a:cubicBezTo>
                  <a:pt x="7506660" y="3763491"/>
                  <a:pt x="6720313" y="2646580"/>
                  <a:pt x="4018267" y="3489603"/>
                </a:cubicBezTo>
                <a:cubicBezTo>
                  <a:pt x="939401" y="4473451"/>
                  <a:pt x="561727" y="6875363"/>
                  <a:pt x="492279" y="6863788"/>
                </a:cubicBezTo>
                <a:lnTo>
                  <a:pt x="0" y="6864102"/>
                </a:lnTo>
                <a:lnTo>
                  <a:pt x="6096" y="0"/>
                </a:lnTo>
                <a:close/>
              </a:path>
            </a:pathLst>
          </a:custGeom>
          <a:gradFill>
            <a:gsLst>
              <a:gs pos="100000">
                <a:srgbClr val="CD0302"/>
              </a:gs>
              <a:gs pos="1000">
                <a:srgbClr val="13154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90" y="147003"/>
            <a:ext cx="846830" cy="8083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40" y="233981"/>
            <a:ext cx="5136809" cy="385124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779126" y="3827232"/>
            <a:ext cx="6634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latin typeface="Raleway" pitchFamily="2" charset="0"/>
              </a:rPr>
              <a:t>L’application qui vous accompagne dans la gymnastique</a:t>
            </a:r>
            <a:endParaRPr lang="fr-FR" sz="2800" b="1" i="1" dirty="0">
              <a:latin typeface="Raleway" pitchFamily="2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540" y="-284833"/>
            <a:ext cx="2589814" cy="258981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501" y="-199975"/>
            <a:ext cx="2420099" cy="242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696170"/>
          </a:xfrm>
          <a:custGeom>
            <a:avLst/>
            <a:gdLst>
              <a:gd name="connsiteX0" fmla="*/ 0 w 12192000"/>
              <a:gd name="connsiteY0" fmla="*/ 0 h 1545996"/>
              <a:gd name="connsiteX1" fmla="*/ 12192000 w 12192000"/>
              <a:gd name="connsiteY1" fmla="*/ 0 h 1545996"/>
              <a:gd name="connsiteX2" fmla="*/ 12192000 w 12192000"/>
              <a:gd name="connsiteY2" fmla="*/ 1545996 h 1545996"/>
              <a:gd name="connsiteX3" fmla="*/ 0 w 12192000"/>
              <a:gd name="connsiteY3" fmla="*/ 1545996 h 1545996"/>
              <a:gd name="connsiteX4" fmla="*/ 0 w 12192000"/>
              <a:gd name="connsiteY4" fmla="*/ 0 h 1545996"/>
              <a:gd name="connsiteX0" fmla="*/ 0 w 12192000"/>
              <a:gd name="connsiteY0" fmla="*/ 0 h 1545996"/>
              <a:gd name="connsiteX1" fmla="*/ 12192000 w 12192000"/>
              <a:gd name="connsiteY1" fmla="*/ 0 h 1545996"/>
              <a:gd name="connsiteX2" fmla="*/ 12192000 w 12192000"/>
              <a:gd name="connsiteY2" fmla="*/ 1545996 h 1545996"/>
              <a:gd name="connsiteX3" fmla="*/ 0 w 12192000"/>
              <a:gd name="connsiteY3" fmla="*/ 1545996 h 1545996"/>
              <a:gd name="connsiteX4" fmla="*/ 0 w 12192000"/>
              <a:gd name="connsiteY4" fmla="*/ 0 h 1545996"/>
              <a:gd name="connsiteX0" fmla="*/ 0 w 12192000"/>
              <a:gd name="connsiteY0" fmla="*/ 0 h 1825869"/>
              <a:gd name="connsiteX1" fmla="*/ 12192000 w 12192000"/>
              <a:gd name="connsiteY1" fmla="*/ 0 h 1825869"/>
              <a:gd name="connsiteX2" fmla="*/ 12192000 w 12192000"/>
              <a:gd name="connsiteY2" fmla="*/ 1545996 h 1825869"/>
              <a:gd name="connsiteX3" fmla="*/ 0 w 12192000"/>
              <a:gd name="connsiteY3" fmla="*/ 1545996 h 1825869"/>
              <a:gd name="connsiteX4" fmla="*/ 0 w 12192000"/>
              <a:gd name="connsiteY4" fmla="*/ 0 h 1825869"/>
              <a:gd name="connsiteX0" fmla="*/ 0 w 12192000"/>
              <a:gd name="connsiteY0" fmla="*/ 0 h 1579732"/>
              <a:gd name="connsiteX1" fmla="*/ 12192000 w 12192000"/>
              <a:gd name="connsiteY1" fmla="*/ 0 h 1579732"/>
              <a:gd name="connsiteX2" fmla="*/ 12192000 w 12192000"/>
              <a:gd name="connsiteY2" fmla="*/ 1545996 h 1579732"/>
              <a:gd name="connsiteX3" fmla="*/ 0 w 12192000"/>
              <a:gd name="connsiteY3" fmla="*/ 1545996 h 1579732"/>
              <a:gd name="connsiteX4" fmla="*/ 0 w 12192000"/>
              <a:gd name="connsiteY4" fmla="*/ 0 h 1579732"/>
              <a:gd name="connsiteX0" fmla="*/ 0 w 12192000"/>
              <a:gd name="connsiteY0" fmla="*/ 0 h 1592459"/>
              <a:gd name="connsiteX1" fmla="*/ 12192000 w 12192000"/>
              <a:gd name="connsiteY1" fmla="*/ 0 h 1592459"/>
              <a:gd name="connsiteX2" fmla="*/ 12192000 w 12192000"/>
              <a:gd name="connsiteY2" fmla="*/ 1545996 h 1592459"/>
              <a:gd name="connsiteX3" fmla="*/ 0 w 12192000"/>
              <a:gd name="connsiteY3" fmla="*/ 1545996 h 1592459"/>
              <a:gd name="connsiteX4" fmla="*/ 0 w 12192000"/>
              <a:gd name="connsiteY4" fmla="*/ 0 h 1592459"/>
              <a:gd name="connsiteX0" fmla="*/ 0 w 12192000"/>
              <a:gd name="connsiteY0" fmla="*/ 0 h 1622552"/>
              <a:gd name="connsiteX1" fmla="*/ 12192000 w 12192000"/>
              <a:gd name="connsiteY1" fmla="*/ 0 h 1622552"/>
              <a:gd name="connsiteX2" fmla="*/ 12192000 w 12192000"/>
              <a:gd name="connsiteY2" fmla="*/ 1545996 h 1622552"/>
              <a:gd name="connsiteX3" fmla="*/ 0 w 12192000"/>
              <a:gd name="connsiteY3" fmla="*/ 1545996 h 1622552"/>
              <a:gd name="connsiteX4" fmla="*/ 0 w 12192000"/>
              <a:gd name="connsiteY4" fmla="*/ 0 h 1622552"/>
              <a:gd name="connsiteX0" fmla="*/ 0 w 12192000"/>
              <a:gd name="connsiteY0" fmla="*/ 0 h 1555110"/>
              <a:gd name="connsiteX1" fmla="*/ 12192000 w 12192000"/>
              <a:gd name="connsiteY1" fmla="*/ 0 h 1555110"/>
              <a:gd name="connsiteX2" fmla="*/ 12192000 w 12192000"/>
              <a:gd name="connsiteY2" fmla="*/ 1545996 h 1555110"/>
              <a:gd name="connsiteX3" fmla="*/ 0 w 12192000"/>
              <a:gd name="connsiteY3" fmla="*/ 1545996 h 1555110"/>
              <a:gd name="connsiteX4" fmla="*/ 0 w 12192000"/>
              <a:gd name="connsiteY4" fmla="*/ 0 h 1555110"/>
              <a:gd name="connsiteX0" fmla="*/ 0 w 12192000"/>
              <a:gd name="connsiteY0" fmla="*/ 0 h 1557012"/>
              <a:gd name="connsiteX1" fmla="*/ 12192000 w 12192000"/>
              <a:gd name="connsiteY1" fmla="*/ 0 h 1557012"/>
              <a:gd name="connsiteX2" fmla="*/ 12192000 w 12192000"/>
              <a:gd name="connsiteY2" fmla="*/ 1545996 h 1557012"/>
              <a:gd name="connsiteX3" fmla="*/ 0 w 12192000"/>
              <a:gd name="connsiteY3" fmla="*/ 1545996 h 1557012"/>
              <a:gd name="connsiteX4" fmla="*/ 0 w 12192000"/>
              <a:gd name="connsiteY4" fmla="*/ 0 h 155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557012">
                <a:moveTo>
                  <a:pt x="0" y="0"/>
                </a:moveTo>
                <a:lnTo>
                  <a:pt x="12192000" y="0"/>
                </a:lnTo>
                <a:lnTo>
                  <a:pt x="12192000" y="1545996"/>
                </a:lnTo>
                <a:cubicBezTo>
                  <a:pt x="7666086" y="1036133"/>
                  <a:pt x="3969731" y="1644509"/>
                  <a:pt x="0" y="154599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CD0302"/>
              </a:gs>
              <a:gs pos="1000">
                <a:srgbClr val="13154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-1" y="470700"/>
            <a:ext cx="4583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Raleway" pitchFamily="2" charset="0"/>
              </a:rPr>
              <a:t>III. Les abonnements</a:t>
            </a:r>
            <a:endParaRPr lang="fr-FR" sz="3200" b="1" dirty="0">
              <a:solidFill>
                <a:schemeClr val="bg1"/>
              </a:solidFill>
              <a:latin typeface="Raleway" pitchFamily="2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745497" y="1802394"/>
            <a:ext cx="3122140" cy="4916430"/>
            <a:chOff x="683741" y="1812324"/>
            <a:chExt cx="3122140" cy="4916430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683741" y="1812324"/>
              <a:ext cx="3122140" cy="4916430"/>
            </a:xfrm>
            <a:prstGeom prst="roundRect">
              <a:avLst>
                <a:gd name="adj" fmla="val 7960"/>
              </a:avLst>
            </a:prstGeom>
            <a:solidFill>
              <a:srgbClr val="F2F4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885427" y="2011483"/>
              <a:ext cx="10132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656883"/>
                  </a:solidFill>
                  <a:latin typeface="Raleway" pitchFamily="2" charset="0"/>
                </a:rPr>
                <a:t>Base</a:t>
              </a:r>
              <a:endParaRPr lang="fr-FR" sz="1400" b="1" dirty="0">
                <a:solidFill>
                  <a:srgbClr val="656883"/>
                </a:solidFill>
                <a:latin typeface="Raleway" pitchFamily="2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313335" y="2383837"/>
              <a:ext cx="1862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2B284C"/>
                  </a:solidFill>
                  <a:latin typeface="Raleway" pitchFamily="2" charset="0"/>
                </a:rPr>
                <a:t>Gratuit</a:t>
              </a:r>
              <a:endParaRPr lang="fr-FR" b="1" dirty="0">
                <a:solidFill>
                  <a:srgbClr val="2B284C"/>
                </a:solidFill>
                <a:latin typeface="Raleway" pitchFamily="2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918518" y="3020362"/>
              <a:ext cx="2652583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 smtClean="0">
                  <a:latin typeface="Raleway" pitchFamily="2" charset="0"/>
                </a:rPr>
                <a:t>Formule de base inclue automatiquement lors de l’utilisation de l’application.</a:t>
              </a:r>
              <a:endParaRPr lang="fr-FR" sz="1050" dirty="0">
                <a:latin typeface="Raleway" pitchFamily="2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058395" y="4081613"/>
              <a:ext cx="23728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1050" dirty="0" smtClean="0">
                  <a:latin typeface="Raleway" pitchFamily="2" charset="0"/>
                </a:rPr>
                <a:t>Sauvegarde de 3 mouvements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fr-FR" sz="1050" dirty="0" smtClean="0">
                <a:latin typeface="Raleway" pitchFamily="2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1050" dirty="0" smtClean="0">
                  <a:latin typeface="Raleway" pitchFamily="2" charset="0"/>
                </a:rPr>
                <a:t>Quiz Entraînement seulement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fr-FR" sz="1050" dirty="0">
                <a:latin typeface="Raleway" pitchFamily="2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4534930" y="1802394"/>
            <a:ext cx="3122140" cy="4916430"/>
            <a:chOff x="8212301" y="1696170"/>
            <a:chExt cx="3122140" cy="4916430"/>
          </a:xfrm>
        </p:grpSpPr>
        <p:grpSp>
          <p:nvGrpSpPr>
            <p:cNvPr id="16" name="Groupe 15"/>
            <p:cNvGrpSpPr/>
            <p:nvPr/>
          </p:nvGrpSpPr>
          <p:grpSpPr>
            <a:xfrm>
              <a:off x="8212301" y="1696170"/>
              <a:ext cx="3122140" cy="4916430"/>
              <a:chOff x="683741" y="1812324"/>
              <a:chExt cx="3122140" cy="4916430"/>
            </a:xfrm>
          </p:grpSpPr>
          <p:sp>
            <p:nvSpPr>
              <p:cNvPr id="17" name="Rectangle à coins arrondis 16"/>
              <p:cNvSpPr/>
              <p:nvPr/>
            </p:nvSpPr>
            <p:spPr>
              <a:xfrm>
                <a:off x="683741" y="1812324"/>
                <a:ext cx="3122140" cy="4916430"/>
              </a:xfrm>
              <a:prstGeom prst="roundRect">
                <a:avLst>
                  <a:gd name="adj" fmla="val 7960"/>
                </a:avLst>
              </a:prstGeom>
              <a:solidFill>
                <a:srgbClr val="F2F4FA"/>
              </a:solidFill>
              <a:ln w="38100">
                <a:solidFill>
                  <a:srgbClr val="77DBB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885426" y="2011483"/>
                <a:ext cx="139295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rgbClr val="656883"/>
                    </a:solidFill>
                    <a:latin typeface="Raleway" pitchFamily="2" charset="0"/>
                  </a:rPr>
                  <a:t>Gymnaste</a:t>
                </a:r>
                <a:endParaRPr lang="fr-FR" sz="1400" b="1" dirty="0">
                  <a:solidFill>
                    <a:srgbClr val="656883"/>
                  </a:solidFill>
                  <a:latin typeface="Raleway" pitchFamily="2" charset="0"/>
                </a:endParaRP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1313335" y="2393888"/>
                <a:ext cx="186295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rgbClr val="2B284C"/>
                    </a:solidFill>
                    <a:latin typeface="Raleway" pitchFamily="2" charset="0"/>
                  </a:rPr>
                  <a:t>2€99 </a:t>
                </a:r>
                <a:r>
                  <a:rPr lang="fr-FR" sz="1400" b="1" dirty="0" smtClean="0">
                    <a:solidFill>
                      <a:srgbClr val="2B284C"/>
                    </a:solidFill>
                    <a:latin typeface="Raleway" pitchFamily="2" charset="0"/>
                  </a:rPr>
                  <a:t>/mois</a:t>
                </a:r>
                <a:endParaRPr lang="fr-FR" sz="1400" b="1" dirty="0">
                  <a:solidFill>
                    <a:srgbClr val="2B284C"/>
                  </a:solidFill>
                  <a:latin typeface="Raleway" pitchFamily="2" charset="0"/>
                </a:endParaRP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918518" y="3585114"/>
                <a:ext cx="2652583" cy="5770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dirty="0" smtClean="0">
                    <a:latin typeface="Raleway" pitchFamily="2" charset="0"/>
                  </a:rPr>
                  <a:t>Idéal pour un gymnaste souhaitant se préparer aux compétitions et effectuer son propre suivi.</a:t>
                </a:r>
                <a:endParaRPr lang="fr-FR" sz="1050" dirty="0">
                  <a:latin typeface="Raleway" pitchFamily="2" charset="0"/>
                </a:endParaRP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966243" y="4425547"/>
                <a:ext cx="2557130" cy="1869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fr-FR" sz="1050" dirty="0" smtClean="0">
                    <a:latin typeface="Raleway" pitchFamily="2" charset="0"/>
                  </a:rPr>
                  <a:t>Sauvegarde de 6 mouvements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fr-FR" sz="1050" dirty="0" smtClean="0">
                  <a:latin typeface="Raleway" pitchFamily="2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fr-FR" sz="1050" dirty="0" smtClean="0">
                    <a:latin typeface="Raleway" pitchFamily="2" charset="0"/>
                  </a:rPr>
                  <a:t>Création d’une fiche gymnaste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fr-FR" sz="1050" dirty="0" smtClean="0">
                  <a:latin typeface="Raleway" pitchFamily="2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fr-FR" sz="1050" dirty="0" smtClean="0">
                    <a:latin typeface="Raleway" pitchFamily="2" charset="0"/>
                  </a:rPr>
                  <a:t>Feuilles de match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fr-FR" sz="1050" dirty="0" smtClean="0">
                  <a:latin typeface="Raleway" pitchFamily="2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fr-FR" sz="1050" dirty="0" smtClean="0">
                    <a:latin typeface="Raleway" pitchFamily="2" charset="0"/>
                  </a:rPr>
                  <a:t>Statistiques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fr-FR" sz="1050" dirty="0" smtClean="0">
                  <a:latin typeface="Raleway" pitchFamily="2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fr-FR" sz="1050" dirty="0" smtClean="0">
                    <a:latin typeface="Raleway" pitchFamily="2" charset="0"/>
                  </a:rPr>
                  <a:t>Quiz Entraînement et Compétition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fr-FR" sz="1050" dirty="0" smtClean="0">
                  <a:latin typeface="Raleway" pitchFamily="2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fr-FR" sz="1050" dirty="0" smtClean="0">
                    <a:latin typeface="Raleway" pitchFamily="2" charset="0"/>
                  </a:rPr>
                  <a:t>Absence de publicités</a:t>
                </a:r>
                <a:endParaRPr lang="fr-FR" sz="1050" dirty="0">
                  <a:latin typeface="Raleway" pitchFamily="2" charset="0"/>
                </a:endParaRPr>
              </a:p>
            </p:txBody>
          </p:sp>
        </p:grpSp>
        <p:sp>
          <p:nvSpPr>
            <p:cNvPr id="22" name="ZoneTexte 21"/>
            <p:cNvSpPr txBox="1"/>
            <p:nvPr/>
          </p:nvSpPr>
          <p:spPr>
            <a:xfrm>
              <a:off x="8841895" y="2925059"/>
              <a:ext cx="1862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2B284C"/>
                  </a:solidFill>
                  <a:latin typeface="Raleway" pitchFamily="2" charset="0"/>
                </a:rPr>
                <a:t>34€99 </a:t>
              </a:r>
              <a:r>
                <a:rPr lang="fr-FR" sz="1400" b="1" dirty="0" smtClean="0">
                  <a:solidFill>
                    <a:srgbClr val="2B284C"/>
                  </a:solidFill>
                  <a:latin typeface="Raleway" pitchFamily="2" charset="0"/>
                </a:rPr>
                <a:t>/an</a:t>
              </a:r>
              <a:endParaRPr lang="fr-FR" sz="1400" b="1" dirty="0">
                <a:solidFill>
                  <a:srgbClr val="2B284C"/>
                </a:solidFill>
                <a:latin typeface="Raleway" pitchFamily="2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8841893" y="2691765"/>
              <a:ext cx="18629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rgbClr val="797B94"/>
                  </a:solidFill>
                  <a:latin typeface="Raleway" pitchFamily="2" charset="0"/>
                </a:rPr>
                <a:t>OU</a:t>
              </a:r>
              <a:endParaRPr lang="fr-FR" sz="1000" dirty="0">
                <a:solidFill>
                  <a:srgbClr val="797B94"/>
                </a:solidFill>
                <a:latin typeface="Raleway" pitchFamily="2" charset="0"/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8324363" y="1802394"/>
            <a:ext cx="3122140" cy="4916430"/>
            <a:chOff x="8212301" y="1696170"/>
            <a:chExt cx="3122140" cy="4916430"/>
          </a:xfrm>
        </p:grpSpPr>
        <p:grpSp>
          <p:nvGrpSpPr>
            <p:cNvPr id="26" name="Groupe 25"/>
            <p:cNvGrpSpPr/>
            <p:nvPr/>
          </p:nvGrpSpPr>
          <p:grpSpPr>
            <a:xfrm>
              <a:off x="8212301" y="1696170"/>
              <a:ext cx="3122140" cy="4916430"/>
              <a:chOff x="683741" y="1812324"/>
              <a:chExt cx="3122140" cy="4916430"/>
            </a:xfrm>
          </p:grpSpPr>
          <p:sp>
            <p:nvSpPr>
              <p:cNvPr id="29" name="Rectangle à coins arrondis 28"/>
              <p:cNvSpPr/>
              <p:nvPr/>
            </p:nvSpPr>
            <p:spPr>
              <a:xfrm>
                <a:off x="683741" y="1812324"/>
                <a:ext cx="3122140" cy="4916430"/>
              </a:xfrm>
              <a:prstGeom prst="roundRect">
                <a:avLst>
                  <a:gd name="adj" fmla="val 7960"/>
                </a:avLst>
              </a:prstGeom>
              <a:solidFill>
                <a:srgbClr val="F2F4FA"/>
              </a:solidFill>
              <a:ln w="38100">
                <a:solidFill>
                  <a:srgbClr val="FFBA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885426" y="2011483"/>
                <a:ext cx="139295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rgbClr val="656883"/>
                    </a:solidFill>
                    <a:latin typeface="Raleway" pitchFamily="2" charset="0"/>
                  </a:rPr>
                  <a:t>Coach</a:t>
                </a:r>
                <a:endParaRPr lang="fr-FR" sz="1400" b="1" dirty="0">
                  <a:solidFill>
                    <a:srgbClr val="656883"/>
                  </a:solidFill>
                  <a:latin typeface="Raleway" pitchFamily="2" charset="0"/>
                </a:endParaRP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1313335" y="2393888"/>
                <a:ext cx="186295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2B284C"/>
                    </a:solidFill>
                    <a:latin typeface="Raleway" pitchFamily="2" charset="0"/>
                  </a:rPr>
                  <a:t>4</a:t>
                </a:r>
                <a:r>
                  <a:rPr lang="fr-FR" b="1" dirty="0" smtClean="0">
                    <a:solidFill>
                      <a:srgbClr val="2B284C"/>
                    </a:solidFill>
                    <a:latin typeface="Raleway" pitchFamily="2" charset="0"/>
                  </a:rPr>
                  <a:t>€99 </a:t>
                </a:r>
                <a:r>
                  <a:rPr lang="fr-FR" sz="1400" b="1" dirty="0" smtClean="0">
                    <a:solidFill>
                      <a:srgbClr val="2B284C"/>
                    </a:solidFill>
                    <a:latin typeface="Raleway" pitchFamily="2" charset="0"/>
                  </a:rPr>
                  <a:t>/mois</a:t>
                </a:r>
                <a:endParaRPr lang="fr-FR" sz="1400" b="1" dirty="0">
                  <a:solidFill>
                    <a:srgbClr val="2B284C"/>
                  </a:solidFill>
                  <a:latin typeface="Raleway" pitchFamily="2" charset="0"/>
                </a:endParaRP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917730" y="3569874"/>
                <a:ext cx="2652583" cy="5770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dirty="0" smtClean="0">
                    <a:latin typeface="Raleway" pitchFamily="2" charset="0"/>
                  </a:rPr>
                  <a:t>Parfait pour les gymnastes ou entraîneurs souhaitant accéder aux fonctionnalités sans aucune limite.</a:t>
                </a:r>
                <a:endParaRPr lang="fr-FR" sz="1050" dirty="0">
                  <a:latin typeface="Raleway" pitchFamily="2" charset="0"/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843536" y="4260609"/>
                <a:ext cx="2800970" cy="2354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fr-FR" sz="1050" dirty="0" smtClean="0">
                    <a:latin typeface="Raleway" pitchFamily="2" charset="0"/>
                  </a:rPr>
                  <a:t>Sauvegarde de mouvements illimitée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fr-FR" sz="1050" dirty="0" smtClean="0">
                  <a:latin typeface="Raleway" pitchFamily="2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fr-FR" sz="1050" dirty="0" smtClean="0">
                    <a:latin typeface="Raleway" pitchFamily="2" charset="0"/>
                  </a:rPr>
                  <a:t>Fiches gymnastes illimitées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fr-FR" sz="1050" dirty="0" smtClean="0">
                  <a:latin typeface="Raleway" pitchFamily="2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fr-FR" sz="1050" dirty="0" smtClean="0">
                    <a:latin typeface="Raleway" pitchFamily="2" charset="0"/>
                  </a:rPr>
                  <a:t>Feuilles de match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fr-FR" sz="1050" dirty="0" smtClean="0">
                  <a:latin typeface="Raleway" pitchFamily="2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fr-FR" sz="1050" dirty="0" smtClean="0">
                    <a:latin typeface="Raleway" pitchFamily="2" charset="0"/>
                  </a:rPr>
                  <a:t>Statistiques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fr-FR" sz="1050" dirty="0">
                  <a:latin typeface="Raleway" pitchFamily="2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fr-FR" sz="1050" dirty="0" smtClean="0">
                    <a:latin typeface="Raleway" pitchFamily="2" charset="0"/>
                  </a:rPr>
                  <a:t>Tri des fiches et feuilles dans des dossiers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fr-FR" sz="1050" dirty="0" smtClean="0">
                  <a:latin typeface="Raleway" pitchFamily="2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fr-FR" sz="1050" dirty="0" smtClean="0">
                    <a:latin typeface="Raleway" pitchFamily="2" charset="0"/>
                  </a:rPr>
                  <a:t>Quiz Entraînement et Compétition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fr-FR" sz="1050" dirty="0" smtClean="0">
                  <a:latin typeface="Raleway" pitchFamily="2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fr-FR" sz="1050" dirty="0" smtClean="0">
                    <a:latin typeface="Raleway" pitchFamily="2" charset="0"/>
                  </a:rPr>
                  <a:t>Absence de publicités</a:t>
                </a:r>
                <a:endParaRPr lang="fr-FR" sz="1050" dirty="0">
                  <a:latin typeface="Raleway" pitchFamily="2" charset="0"/>
                </a:endParaRPr>
              </a:p>
            </p:txBody>
          </p:sp>
        </p:grpSp>
        <p:sp>
          <p:nvSpPr>
            <p:cNvPr id="27" name="ZoneTexte 26"/>
            <p:cNvSpPr txBox="1"/>
            <p:nvPr/>
          </p:nvSpPr>
          <p:spPr>
            <a:xfrm>
              <a:off x="8841895" y="2925059"/>
              <a:ext cx="1862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2B284C"/>
                  </a:solidFill>
                  <a:latin typeface="Raleway" pitchFamily="2" charset="0"/>
                </a:rPr>
                <a:t>58€99 </a:t>
              </a:r>
              <a:r>
                <a:rPr lang="fr-FR" sz="1400" b="1" dirty="0" smtClean="0">
                  <a:solidFill>
                    <a:srgbClr val="2B284C"/>
                  </a:solidFill>
                  <a:latin typeface="Raleway" pitchFamily="2" charset="0"/>
                </a:rPr>
                <a:t>/an</a:t>
              </a:r>
              <a:endParaRPr lang="fr-FR" sz="1400" b="1" dirty="0">
                <a:solidFill>
                  <a:srgbClr val="2B284C"/>
                </a:solidFill>
                <a:latin typeface="Raleway" pitchFamily="2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8841893" y="2691765"/>
              <a:ext cx="18629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rgbClr val="797B94"/>
                  </a:solidFill>
                  <a:latin typeface="Raleway" pitchFamily="2" charset="0"/>
                </a:rPr>
                <a:t>OU</a:t>
              </a:r>
              <a:endParaRPr lang="fr-FR" sz="1000" dirty="0">
                <a:solidFill>
                  <a:srgbClr val="797B94"/>
                </a:solidFill>
                <a:latin typeface="Ralew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10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D0302"/>
            </a:gs>
            <a:gs pos="1000">
              <a:srgbClr val="13154B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74363" y="3075057"/>
            <a:ext cx="8443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Raleway" pitchFamily="2" charset="0"/>
              </a:rPr>
              <a:t>IV. Le futur de l’application</a:t>
            </a:r>
            <a:endParaRPr lang="fr-FR" sz="4000" b="1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696170"/>
          </a:xfrm>
          <a:custGeom>
            <a:avLst/>
            <a:gdLst>
              <a:gd name="connsiteX0" fmla="*/ 0 w 12192000"/>
              <a:gd name="connsiteY0" fmla="*/ 0 h 1545996"/>
              <a:gd name="connsiteX1" fmla="*/ 12192000 w 12192000"/>
              <a:gd name="connsiteY1" fmla="*/ 0 h 1545996"/>
              <a:gd name="connsiteX2" fmla="*/ 12192000 w 12192000"/>
              <a:gd name="connsiteY2" fmla="*/ 1545996 h 1545996"/>
              <a:gd name="connsiteX3" fmla="*/ 0 w 12192000"/>
              <a:gd name="connsiteY3" fmla="*/ 1545996 h 1545996"/>
              <a:gd name="connsiteX4" fmla="*/ 0 w 12192000"/>
              <a:gd name="connsiteY4" fmla="*/ 0 h 1545996"/>
              <a:gd name="connsiteX0" fmla="*/ 0 w 12192000"/>
              <a:gd name="connsiteY0" fmla="*/ 0 h 1545996"/>
              <a:gd name="connsiteX1" fmla="*/ 12192000 w 12192000"/>
              <a:gd name="connsiteY1" fmla="*/ 0 h 1545996"/>
              <a:gd name="connsiteX2" fmla="*/ 12192000 w 12192000"/>
              <a:gd name="connsiteY2" fmla="*/ 1545996 h 1545996"/>
              <a:gd name="connsiteX3" fmla="*/ 0 w 12192000"/>
              <a:gd name="connsiteY3" fmla="*/ 1545996 h 1545996"/>
              <a:gd name="connsiteX4" fmla="*/ 0 w 12192000"/>
              <a:gd name="connsiteY4" fmla="*/ 0 h 1545996"/>
              <a:gd name="connsiteX0" fmla="*/ 0 w 12192000"/>
              <a:gd name="connsiteY0" fmla="*/ 0 h 1825869"/>
              <a:gd name="connsiteX1" fmla="*/ 12192000 w 12192000"/>
              <a:gd name="connsiteY1" fmla="*/ 0 h 1825869"/>
              <a:gd name="connsiteX2" fmla="*/ 12192000 w 12192000"/>
              <a:gd name="connsiteY2" fmla="*/ 1545996 h 1825869"/>
              <a:gd name="connsiteX3" fmla="*/ 0 w 12192000"/>
              <a:gd name="connsiteY3" fmla="*/ 1545996 h 1825869"/>
              <a:gd name="connsiteX4" fmla="*/ 0 w 12192000"/>
              <a:gd name="connsiteY4" fmla="*/ 0 h 1825869"/>
              <a:gd name="connsiteX0" fmla="*/ 0 w 12192000"/>
              <a:gd name="connsiteY0" fmla="*/ 0 h 1579732"/>
              <a:gd name="connsiteX1" fmla="*/ 12192000 w 12192000"/>
              <a:gd name="connsiteY1" fmla="*/ 0 h 1579732"/>
              <a:gd name="connsiteX2" fmla="*/ 12192000 w 12192000"/>
              <a:gd name="connsiteY2" fmla="*/ 1545996 h 1579732"/>
              <a:gd name="connsiteX3" fmla="*/ 0 w 12192000"/>
              <a:gd name="connsiteY3" fmla="*/ 1545996 h 1579732"/>
              <a:gd name="connsiteX4" fmla="*/ 0 w 12192000"/>
              <a:gd name="connsiteY4" fmla="*/ 0 h 1579732"/>
              <a:gd name="connsiteX0" fmla="*/ 0 w 12192000"/>
              <a:gd name="connsiteY0" fmla="*/ 0 h 1592459"/>
              <a:gd name="connsiteX1" fmla="*/ 12192000 w 12192000"/>
              <a:gd name="connsiteY1" fmla="*/ 0 h 1592459"/>
              <a:gd name="connsiteX2" fmla="*/ 12192000 w 12192000"/>
              <a:gd name="connsiteY2" fmla="*/ 1545996 h 1592459"/>
              <a:gd name="connsiteX3" fmla="*/ 0 w 12192000"/>
              <a:gd name="connsiteY3" fmla="*/ 1545996 h 1592459"/>
              <a:gd name="connsiteX4" fmla="*/ 0 w 12192000"/>
              <a:gd name="connsiteY4" fmla="*/ 0 h 1592459"/>
              <a:gd name="connsiteX0" fmla="*/ 0 w 12192000"/>
              <a:gd name="connsiteY0" fmla="*/ 0 h 1622552"/>
              <a:gd name="connsiteX1" fmla="*/ 12192000 w 12192000"/>
              <a:gd name="connsiteY1" fmla="*/ 0 h 1622552"/>
              <a:gd name="connsiteX2" fmla="*/ 12192000 w 12192000"/>
              <a:gd name="connsiteY2" fmla="*/ 1545996 h 1622552"/>
              <a:gd name="connsiteX3" fmla="*/ 0 w 12192000"/>
              <a:gd name="connsiteY3" fmla="*/ 1545996 h 1622552"/>
              <a:gd name="connsiteX4" fmla="*/ 0 w 12192000"/>
              <a:gd name="connsiteY4" fmla="*/ 0 h 1622552"/>
              <a:gd name="connsiteX0" fmla="*/ 0 w 12192000"/>
              <a:gd name="connsiteY0" fmla="*/ 0 h 1555110"/>
              <a:gd name="connsiteX1" fmla="*/ 12192000 w 12192000"/>
              <a:gd name="connsiteY1" fmla="*/ 0 h 1555110"/>
              <a:gd name="connsiteX2" fmla="*/ 12192000 w 12192000"/>
              <a:gd name="connsiteY2" fmla="*/ 1545996 h 1555110"/>
              <a:gd name="connsiteX3" fmla="*/ 0 w 12192000"/>
              <a:gd name="connsiteY3" fmla="*/ 1545996 h 1555110"/>
              <a:gd name="connsiteX4" fmla="*/ 0 w 12192000"/>
              <a:gd name="connsiteY4" fmla="*/ 0 h 1555110"/>
              <a:gd name="connsiteX0" fmla="*/ 0 w 12192000"/>
              <a:gd name="connsiteY0" fmla="*/ 0 h 1557012"/>
              <a:gd name="connsiteX1" fmla="*/ 12192000 w 12192000"/>
              <a:gd name="connsiteY1" fmla="*/ 0 h 1557012"/>
              <a:gd name="connsiteX2" fmla="*/ 12192000 w 12192000"/>
              <a:gd name="connsiteY2" fmla="*/ 1545996 h 1557012"/>
              <a:gd name="connsiteX3" fmla="*/ 0 w 12192000"/>
              <a:gd name="connsiteY3" fmla="*/ 1545996 h 1557012"/>
              <a:gd name="connsiteX4" fmla="*/ 0 w 12192000"/>
              <a:gd name="connsiteY4" fmla="*/ 0 h 155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557012">
                <a:moveTo>
                  <a:pt x="0" y="0"/>
                </a:moveTo>
                <a:lnTo>
                  <a:pt x="12192000" y="0"/>
                </a:lnTo>
                <a:lnTo>
                  <a:pt x="12192000" y="1545996"/>
                </a:lnTo>
                <a:cubicBezTo>
                  <a:pt x="7666086" y="1036133"/>
                  <a:pt x="3969731" y="1644509"/>
                  <a:pt x="0" y="154599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CD0302"/>
              </a:gs>
              <a:gs pos="1000">
                <a:srgbClr val="13154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470700"/>
            <a:ext cx="5901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Raleway" pitchFamily="2" charset="0"/>
              </a:rPr>
              <a:t>IV. Le futur de l’application</a:t>
            </a:r>
            <a:endParaRPr lang="fr-FR" sz="3200" b="1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39364" y="2343292"/>
            <a:ext cx="83710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Programmes Imposés et Performance 7-9 ans</a:t>
            </a:r>
          </a:p>
          <a:p>
            <a:endParaRPr lang="fr-FR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Affichage des éléments avec symboles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Affichage des éléments en 2 colonnes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Partage de mouvements, fiches, feuilles de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Page de statistiques générales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Nouvelles disciplines (trampoline, tumbling… </a:t>
            </a:r>
            <a:r>
              <a:rPr lang="fr-FR" dirty="0" err="1" smtClean="0">
                <a:latin typeface="Raleway" pitchFamily="2" charset="0"/>
              </a:rPr>
              <a:t>etc</a:t>
            </a:r>
            <a:r>
              <a:rPr lang="fr-FR" dirty="0" smtClean="0">
                <a:latin typeface="Raleway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Evolution constante de l’application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Application HelpGym - Enzo Corradi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931" y="1643635"/>
            <a:ext cx="4959839" cy="495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D0302"/>
            </a:gs>
            <a:gs pos="1000">
              <a:srgbClr val="13154B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74363" y="3075057"/>
            <a:ext cx="8443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Raleway" pitchFamily="2" charset="0"/>
              </a:rPr>
              <a:t>V. Liens et contacts</a:t>
            </a:r>
            <a:endParaRPr lang="fr-FR" sz="4000" b="1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696170"/>
          </a:xfrm>
          <a:custGeom>
            <a:avLst/>
            <a:gdLst>
              <a:gd name="connsiteX0" fmla="*/ 0 w 12192000"/>
              <a:gd name="connsiteY0" fmla="*/ 0 h 1545996"/>
              <a:gd name="connsiteX1" fmla="*/ 12192000 w 12192000"/>
              <a:gd name="connsiteY1" fmla="*/ 0 h 1545996"/>
              <a:gd name="connsiteX2" fmla="*/ 12192000 w 12192000"/>
              <a:gd name="connsiteY2" fmla="*/ 1545996 h 1545996"/>
              <a:gd name="connsiteX3" fmla="*/ 0 w 12192000"/>
              <a:gd name="connsiteY3" fmla="*/ 1545996 h 1545996"/>
              <a:gd name="connsiteX4" fmla="*/ 0 w 12192000"/>
              <a:gd name="connsiteY4" fmla="*/ 0 h 1545996"/>
              <a:gd name="connsiteX0" fmla="*/ 0 w 12192000"/>
              <a:gd name="connsiteY0" fmla="*/ 0 h 1545996"/>
              <a:gd name="connsiteX1" fmla="*/ 12192000 w 12192000"/>
              <a:gd name="connsiteY1" fmla="*/ 0 h 1545996"/>
              <a:gd name="connsiteX2" fmla="*/ 12192000 w 12192000"/>
              <a:gd name="connsiteY2" fmla="*/ 1545996 h 1545996"/>
              <a:gd name="connsiteX3" fmla="*/ 0 w 12192000"/>
              <a:gd name="connsiteY3" fmla="*/ 1545996 h 1545996"/>
              <a:gd name="connsiteX4" fmla="*/ 0 w 12192000"/>
              <a:gd name="connsiteY4" fmla="*/ 0 h 1545996"/>
              <a:gd name="connsiteX0" fmla="*/ 0 w 12192000"/>
              <a:gd name="connsiteY0" fmla="*/ 0 h 1825869"/>
              <a:gd name="connsiteX1" fmla="*/ 12192000 w 12192000"/>
              <a:gd name="connsiteY1" fmla="*/ 0 h 1825869"/>
              <a:gd name="connsiteX2" fmla="*/ 12192000 w 12192000"/>
              <a:gd name="connsiteY2" fmla="*/ 1545996 h 1825869"/>
              <a:gd name="connsiteX3" fmla="*/ 0 w 12192000"/>
              <a:gd name="connsiteY3" fmla="*/ 1545996 h 1825869"/>
              <a:gd name="connsiteX4" fmla="*/ 0 w 12192000"/>
              <a:gd name="connsiteY4" fmla="*/ 0 h 1825869"/>
              <a:gd name="connsiteX0" fmla="*/ 0 w 12192000"/>
              <a:gd name="connsiteY0" fmla="*/ 0 h 1579732"/>
              <a:gd name="connsiteX1" fmla="*/ 12192000 w 12192000"/>
              <a:gd name="connsiteY1" fmla="*/ 0 h 1579732"/>
              <a:gd name="connsiteX2" fmla="*/ 12192000 w 12192000"/>
              <a:gd name="connsiteY2" fmla="*/ 1545996 h 1579732"/>
              <a:gd name="connsiteX3" fmla="*/ 0 w 12192000"/>
              <a:gd name="connsiteY3" fmla="*/ 1545996 h 1579732"/>
              <a:gd name="connsiteX4" fmla="*/ 0 w 12192000"/>
              <a:gd name="connsiteY4" fmla="*/ 0 h 1579732"/>
              <a:gd name="connsiteX0" fmla="*/ 0 w 12192000"/>
              <a:gd name="connsiteY0" fmla="*/ 0 h 1592459"/>
              <a:gd name="connsiteX1" fmla="*/ 12192000 w 12192000"/>
              <a:gd name="connsiteY1" fmla="*/ 0 h 1592459"/>
              <a:gd name="connsiteX2" fmla="*/ 12192000 w 12192000"/>
              <a:gd name="connsiteY2" fmla="*/ 1545996 h 1592459"/>
              <a:gd name="connsiteX3" fmla="*/ 0 w 12192000"/>
              <a:gd name="connsiteY3" fmla="*/ 1545996 h 1592459"/>
              <a:gd name="connsiteX4" fmla="*/ 0 w 12192000"/>
              <a:gd name="connsiteY4" fmla="*/ 0 h 1592459"/>
              <a:gd name="connsiteX0" fmla="*/ 0 w 12192000"/>
              <a:gd name="connsiteY0" fmla="*/ 0 h 1622552"/>
              <a:gd name="connsiteX1" fmla="*/ 12192000 w 12192000"/>
              <a:gd name="connsiteY1" fmla="*/ 0 h 1622552"/>
              <a:gd name="connsiteX2" fmla="*/ 12192000 w 12192000"/>
              <a:gd name="connsiteY2" fmla="*/ 1545996 h 1622552"/>
              <a:gd name="connsiteX3" fmla="*/ 0 w 12192000"/>
              <a:gd name="connsiteY3" fmla="*/ 1545996 h 1622552"/>
              <a:gd name="connsiteX4" fmla="*/ 0 w 12192000"/>
              <a:gd name="connsiteY4" fmla="*/ 0 h 1622552"/>
              <a:gd name="connsiteX0" fmla="*/ 0 w 12192000"/>
              <a:gd name="connsiteY0" fmla="*/ 0 h 1555110"/>
              <a:gd name="connsiteX1" fmla="*/ 12192000 w 12192000"/>
              <a:gd name="connsiteY1" fmla="*/ 0 h 1555110"/>
              <a:gd name="connsiteX2" fmla="*/ 12192000 w 12192000"/>
              <a:gd name="connsiteY2" fmla="*/ 1545996 h 1555110"/>
              <a:gd name="connsiteX3" fmla="*/ 0 w 12192000"/>
              <a:gd name="connsiteY3" fmla="*/ 1545996 h 1555110"/>
              <a:gd name="connsiteX4" fmla="*/ 0 w 12192000"/>
              <a:gd name="connsiteY4" fmla="*/ 0 h 1555110"/>
              <a:gd name="connsiteX0" fmla="*/ 0 w 12192000"/>
              <a:gd name="connsiteY0" fmla="*/ 0 h 1557012"/>
              <a:gd name="connsiteX1" fmla="*/ 12192000 w 12192000"/>
              <a:gd name="connsiteY1" fmla="*/ 0 h 1557012"/>
              <a:gd name="connsiteX2" fmla="*/ 12192000 w 12192000"/>
              <a:gd name="connsiteY2" fmla="*/ 1545996 h 1557012"/>
              <a:gd name="connsiteX3" fmla="*/ 0 w 12192000"/>
              <a:gd name="connsiteY3" fmla="*/ 1545996 h 1557012"/>
              <a:gd name="connsiteX4" fmla="*/ 0 w 12192000"/>
              <a:gd name="connsiteY4" fmla="*/ 0 h 155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557012">
                <a:moveTo>
                  <a:pt x="0" y="0"/>
                </a:moveTo>
                <a:lnTo>
                  <a:pt x="12192000" y="0"/>
                </a:lnTo>
                <a:lnTo>
                  <a:pt x="12192000" y="1545996"/>
                </a:lnTo>
                <a:cubicBezTo>
                  <a:pt x="7666086" y="1036133"/>
                  <a:pt x="3969731" y="1644509"/>
                  <a:pt x="0" y="154599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CD0302"/>
              </a:gs>
              <a:gs pos="1000">
                <a:srgbClr val="13154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470700"/>
            <a:ext cx="4581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Raleway" pitchFamily="2" charset="0"/>
              </a:rPr>
              <a:t>V. Liens et contacts</a:t>
            </a:r>
            <a:endParaRPr lang="fr-FR" sz="3200" b="1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Application HelpGym - Enzo Corradi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02" y="2614048"/>
            <a:ext cx="546209" cy="54620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18" y="3826890"/>
            <a:ext cx="492809" cy="4928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8" y="5243258"/>
            <a:ext cx="604992" cy="60499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47" y="2520502"/>
            <a:ext cx="492809" cy="49280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688" y="4273349"/>
            <a:ext cx="573832" cy="57383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476982" y="2687096"/>
            <a:ext cx="2337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Raleway" pitchFamily="2" charset="0"/>
              </a:rPr>
              <a:t>@</a:t>
            </a:r>
            <a:r>
              <a:rPr lang="fr-FR" sz="2000" dirty="0" err="1" smtClean="0">
                <a:latin typeface="Raleway" pitchFamily="2" charset="0"/>
              </a:rPr>
              <a:t>helpgym</a:t>
            </a:r>
            <a:r>
              <a:rPr lang="fr-FR" sz="2000" dirty="0" smtClean="0">
                <a:latin typeface="Raleway" pitchFamily="2" charset="0"/>
              </a:rPr>
              <a:t>_</a:t>
            </a:r>
            <a:endParaRPr lang="fr-FR" sz="2000" dirty="0">
              <a:latin typeface="Raleway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156902" y="2566851"/>
            <a:ext cx="2619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Raleway" pitchFamily="2" charset="0"/>
              </a:rPr>
              <a:t>https://helpgym.fr</a:t>
            </a:r>
            <a:endParaRPr lang="fr-FR" sz="2000" dirty="0">
              <a:latin typeface="Raleway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581427" y="3873239"/>
            <a:ext cx="2337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Raleway" pitchFamily="2" charset="0"/>
              </a:rPr>
              <a:t>@</a:t>
            </a:r>
            <a:r>
              <a:rPr lang="fr-FR" sz="2000" dirty="0" err="1" smtClean="0">
                <a:latin typeface="Raleway" pitchFamily="2" charset="0"/>
              </a:rPr>
              <a:t>HelpGymApp</a:t>
            </a:r>
            <a:endParaRPr lang="fr-FR" sz="2000" dirty="0">
              <a:latin typeface="Raleway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187090" y="4432949"/>
            <a:ext cx="3178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Raleway" pitchFamily="2" charset="0"/>
              </a:rPr>
              <a:t>helpgymata@gmail.com</a:t>
            </a:r>
            <a:endParaRPr lang="fr-FR" sz="2000" dirty="0">
              <a:latin typeface="Raleway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077760" y="5345699"/>
            <a:ext cx="507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Raleway" pitchFamily="2" charset="0"/>
              </a:rPr>
              <a:t>https://helpgym.fr/telechargements</a:t>
            </a:r>
            <a:endParaRPr lang="fr-FR" sz="20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696170"/>
          </a:xfrm>
          <a:custGeom>
            <a:avLst/>
            <a:gdLst>
              <a:gd name="connsiteX0" fmla="*/ 0 w 12192000"/>
              <a:gd name="connsiteY0" fmla="*/ 0 h 1545996"/>
              <a:gd name="connsiteX1" fmla="*/ 12192000 w 12192000"/>
              <a:gd name="connsiteY1" fmla="*/ 0 h 1545996"/>
              <a:gd name="connsiteX2" fmla="*/ 12192000 w 12192000"/>
              <a:gd name="connsiteY2" fmla="*/ 1545996 h 1545996"/>
              <a:gd name="connsiteX3" fmla="*/ 0 w 12192000"/>
              <a:gd name="connsiteY3" fmla="*/ 1545996 h 1545996"/>
              <a:gd name="connsiteX4" fmla="*/ 0 w 12192000"/>
              <a:gd name="connsiteY4" fmla="*/ 0 h 1545996"/>
              <a:gd name="connsiteX0" fmla="*/ 0 w 12192000"/>
              <a:gd name="connsiteY0" fmla="*/ 0 h 1545996"/>
              <a:gd name="connsiteX1" fmla="*/ 12192000 w 12192000"/>
              <a:gd name="connsiteY1" fmla="*/ 0 h 1545996"/>
              <a:gd name="connsiteX2" fmla="*/ 12192000 w 12192000"/>
              <a:gd name="connsiteY2" fmla="*/ 1545996 h 1545996"/>
              <a:gd name="connsiteX3" fmla="*/ 0 w 12192000"/>
              <a:gd name="connsiteY3" fmla="*/ 1545996 h 1545996"/>
              <a:gd name="connsiteX4" fmla="*/ 0 w 12192000"/>
              <a:gd name="connsiteY4" fmla="*/ 0 h 1545996"/>
              <a:gd name="connsiteX0" fmla="*/ 0 w 12192000"/>
              <a:gd name="connsiteY0" fmla="*/ 0 h 1825869"/>
              <a:gd name="connsiteX1" fmla="*/ 12192000 w 12192000"/>
              <a:gd name="connsiteY1" fmla="*/ 0 h 1825869"/>
              <a:gd name="connsiteX2" fmla="*/ 12192000 w 12192000"/>
              <a:gd name="connsiteY2" fmla="*/ 1545996 h 1825869"/>
              <a:gd name="connsiteX3" fmla="*/ 0 w 12192000"/>
              <a:gd name="connsiteY3" fmla="*/ 1545996 h 1825869"/>
              <a:gd name="connsiteX4" fmla="*/ 0 w 12192000"/>
              <a:gd name="connsiteY4" fmla="*/ 0 h 1825869"/>
              <a:gd name="connsiteX0" fmla="*/ 0 w 12192000"/>
              <a:gd name="connsiteY0" fmla="*/ 0 h 1579732"/>
              <a:gd name="connsiteX1" fmla="*/ 12192000 w 12192000"/>
              <a:gd name="connsiteY1" fmla="*/ 0 h 1579732"/>
              <a:gd name="connsiteX2" fmla="*/ 12192000 w 12192000"/>
              <a:gd name="connsiteY2" fmla="*/ 1545996 h 1579732"/>
              <a:gd name="connsiteX3" fmla="*/ 0 w 12192000"/>
              <a:gd name="connsiteY3" fmla="*/ 1545996 h 1579732"/>
              <a:gd name="connsiteX4" fmla="*/ 0 w 12192000"/>
              <a:gd name="connsiteY4" fmla="*/ 0 h 1579732"/>
              <a:gd name="connsiteX0" fmla="*/ 0 w 12192000"/>
              <a:gd name="connsiteY0" fmla="*/ 0 h 1592459"/>
              <a:gd name="connsiteX1" fmla="*/ 12192000 w 12192000"/>
              <a:gd name="connsiteY1" fmla="*/ 0 h 1592459"/>
              <a:gd name="connsiteX2" fmla="*/ 12192000 w 12192000"/>
              <a:gd name="connsiteY2" fmla="*/ 1545996 h 1592459"/>
              <a:gd name="connsiteX3" fmla="*/ 0 w 12192000"/>
              <a:gd name="connsiteY3" fmla="*/ 1545996 h 1592459"/>
              <a:gd name="connsiteX4" fmla="*/ 0 w 12192000"/>
              <a:gd name="connsiteY4" fmla="*/ 0 h 1592459"/>
              <a:gd name="connsiteX0" fmla="*/ 0 w 12192000"/>
              <a:gd name="connsiteY0" fmla="*/ 0 h 1622552"/>
              <a:gd name="connsiteX1" fmla="*/ 12192000 w 12192000"/>
              <a:gd name="connsiteY1" fmla="*/ 0 h 1622552"/>
              <a:gd name="connsiteX2" fmla="*/ 12192000 w 12192000"/>
              <a:gd name="connsiteY2" fmla="*/ 1545996 h 1622552"/>
              <a:gd name="connsiteX3" fmla="*/ 0 w 12192000"/>
              <a:gd name="connsiteY3" fmla="*/ 1545996 h 1622552"/>
              <a:gd name="connsiteX4" fmla="*/ 0 w 12192000"/>
              <a:gd name="connsiteY4" fmla="*/ 0 h 1622552"/>
              <a:gd name="connsiteX0" fmla="*/ 0 w 12192000"/>
              <a:gd name="connsiteY0" fmla="*/ 0 h 1555110"/>
              <a:gd name="connsiteX1" fmla="*/ 12192000 w 12192000"/>
              <a:gd name="connsiteY1" fmla="*/ 0 h 1555110"/>
              <a:gd name="connsiteX2" fmla="*/ 12192000 w 12192000"/>
              <a:gd name="connsiteY2" fmla="*/ 1545996 h 1555110"/>
              <a:gd name="connsiteX3" fmla="*/ 0 w 12192000"/>
              <a:gd name="connsiteY3" fmla="*/ 1545996 h 1555110"/>
              <a:gd name="connsiteX4" fmla="*/ 0 w 12192000"/>
              <a:gd name="connsiteY4" fmla="*/ 0 h 1555110"/>
              <a:gd name="connsiteX0" fmla="*/ 0 w 12192000"/>
              <a:gd name="connsiteY0" fmla="*/ 0 h 1557012"/>
              <a:gd name="connsiteX1" fmla="*/ 12192000 w 12192000"/>
              <a:gd name="connsiteY1" fmla="*/ 0 h 1557012"/>
              <a:gd name="connsiteX2" fmla="*/ 12192000 w 12192000"/>
              <a:gd name="connsiteY2" fmla="*/ 1545996 h 1557012"/>
              <a:gd name="connsiteX3" fmla="*/ 0 w 12192000"/>
              <a:gd name="connsiteY3" fmla="*/ 1545996 h 1557012"/>
              <a:gd name="connsiteX4" fmla="*/ 0 w 12192000"/>
              <a:gd name="connsiteY4" fmla="*/ 0 h 155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557012">
                <a:moveTo>
                  <a:pt x="0" y="0"/>
                </a:moveTo>
                <a:lnTo>
                  <a:pt x="12192000" y="0"/>
                </a:lnTo>
                <a:lnTo>
                  <a:pt x="12192000" y="1545996"/>
                </a:lnTo>
                <a:cubicBezTo>
                  <a:pt x="7666086" y="1036133"/>
                  <a:pt x="3969731" y="1644509"/>
                  <a:pt x="0" y="154599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CD0302"/>
              </a:gs>
              <a:gs pos="1000">
                <a:srgbClr val="13154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003249" y="461914"/>
            <a:ext cx="4185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Raleway" pitchFamily="2" charset="0"/>
              </a:rPr>
              <a:t>SOMMAIRE</a:t>
            </a:r>
            <a:endParaRPr lang="fr-FR" sz="3200" b="1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072374" y="2403181"/>
            <a:ext cx="4386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fr-FR" sz="2000" dirty="0" smtClean="0">
                <a:latin typeface="Raleway" pitchFamily="2" charset="0"/>
              </a:rPr>
              <a:t>HelpGym, qu’est-ce que c’est ?</a:t>
            </a:r>
          </a:p>
          <a:p>
            <a:pPr marL="514350" indent="-514350">
              <a:buFont typeface="+mj-lt"/>
              <a:buAutoNum type="romanUcPeriod"/>
            </a:pPr>
            <a:endParaRPr lang="fr-FR" sz="2000" dirty="0" smtClean="0">
              <a:latin typeface="Raleway" pitchFamily="2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fr-FR" sz="2000" dirty="0" smtClean="0">
                <a:latin typeface="Raleway" pitchFamily="2" charset="0"/>
              </a:rPr>
              <a:t>Les fonctionnalités</a:t>
            </a:r>
          </a:p>
          <a:p>
            <a:pPr marL="514350" indent="-514350">
              <a:buFont typeface="+mj-lt"/>
              <a:buAutoNum type="romanUcPeriod"/>
            </a:pPr>
            <a:endParaRPr lang="fr-FR" sz="2000" dirty="0" smtClean="0">
              <a:latin typeface="Raleway" pitchFamily="2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fr-FR" sz="2000" dirty="0" smtClean="0">
                <a:latin typeface="Raleway" pitchFamily="2" charset="0"/>
              </a:rPr>
              <a:t>Les abonnements</a:t>
            </a:r>
          </a:p>
          <a:p>
            <a:pPr marL="514350" indent="-514350">
              <a:buFont typeface="+mj-lt"/>
              <a:buAutoNum type="romanUcPeriod"/>
            </a:pPr>
            <a:endParaRPr lang="fr-FR" sz="2000" dirty="0" smtClean="0">
              <a:latin typeface="Raleway" pitchFamily="2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fr-FR" sz="2000" dirty="0" smtClean="0">
                <a:latin typeface="Raleway" pitchFamily="2" charset="0"/>
              </a:rPr>
              <a:t>Le futur de l’application</a:t>
            </a:r>
          </a:p>
          <a:p>
            <a:pPr marL="514350" indent="-514350">
              <a:buFont typeface="+mj-lt"/>
              <a:buAutoNum type="romanUcPeriod"/>
            </a:pPr>
            <a:endParaRPr lang="fr-FR" sz="2000" dirty="0" smtClean="0">
              <a:latin typeface="Raleway" pitchFamily="2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fr-FR" sz="2000" dirty="0" smtClean="0">
                <a:latin typeface="Raleway" pitchFamily="2" charset="0"/>
              </a:rPr>
              <a:t>Liens et contacts</a:t>
            </a:r>
            <a:endParaRPr lang="fr-FR" sz="2000" dirty="0">
              <a:latin typeface="Raleway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58" y="4211298"/>
            <a:ext cx="3978112" cy="23372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3830"/>
            <a:ext cx="3081528" cy="1810512"/>
          </a:xfrm>
          <a:prstGeom prst="rect">
            <a:avLst/>
          </a:prstGeom>
        </p:spPr>
      </p:pic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Application HelpGym - Enzo Corradi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2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D0302"/>
            </a:gs>
            <a:gs pos="1000">
              <a:srgbClr val="13154B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74363" y="3075057"/>
            <a:ext cx="8443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Raleway" pitchFamily="2" charset="0"/>
              </a:rPr>
              <a:t>I. HelpGym, qu’est-ce que c’est ?</a:t>
            </a:r>
            <a:endParaRPr lang="fr-FR" sz="4000" b="1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696170"/>
          </a:xfrm>
          <a:custGeom>
            <a:avLst/>
            <a:gdLst>
              <a:gd name="connsiteX0" fmla="*/ 0 w 12192000"/>
              <a:gd name="connsiteY0" fmla="*/ 0 h 1545996"/>
              <a:gd name="connsiteX1" fmla="*/ 12192000 w 12192000"/>
              <a:gd name="connsiteY1" fmla="*/ 0 h 1545996"/>
              <a:gd name="connsiteX2" fmla="*/ 12192000 w 12192000"/>
              <a:gd name="connsiteY2" fmla="*/ 1545996 h 1545996"/>
              <a:gd name="connsiteX3" fmla="*/ 0 w 12192000"/>
              <a:gd name="connsiteY3" fmla="*/ 1545996 h 1545996"/>
              <a:gd name="connsiteX4" fmla="*/ 0 w 12192000"/>
              <a:gd name="connsiteY4" fmla="*/ 0 h 1545996"/>
              <a:gd name="connsiteX0" fmla="*/ 0 w 12192000"/>
              <a:gd name="connsiteY0" fmla="*/ 0 h 1545996"/>
              <a:gd name="connsiteX1" fmla="*/ 12192000 w 12192000"/>
              <a:gd name="connsiteY1" fmla="*/ 0 h 1545996"/>
              <a:gd name="connsiteX2" fmla="*/ 12192000 w 12192000"/>
              <a:gd name="connsiteY2" fmla="*/ 1545996 h 1545996"/>
              <a:gd name="connsiteX3" fmla="*/ 0 w 12192000"/>
              <a:gd name="connsiteY3" fmla="*/ 1545996 h 1545996"/>
              <a:gd name="connsiteX4" fmla="*/ 0 w 12192000"/>
              <a:gd name="connsiteY4" fmla="*/ 0 h 1545996"/>
              <a:gd name="connsiteX0" fmla="*/ 0 w 12192000"/>
              <a:gd name="connsiteY0" fmla="*/ 0 h 1825869"/>
              <a:gd name="connsiteX1" fmla="*/ 12192000 w 12192000"/>
              <a:gd name="connsiteY1" fmla="*/ 0 h 1825869"/>
              <a:gd name="connsiteX2" fmla="*/ 12192000 w 12192000"/>
              <a:gd name="connsiteY2" fmla="*/ 1545996 h 1825869"/>
              <a:gd name="connsiteX3" fmla="*/ 0 w 12192000"/>
              <a:gd name="connsiteY3" fmla="*/ 1545996 h 1825869"/>
              <a:gd name="connsiteX4" fmla="*/ 0 w 12192000"/>
              <a:gd name="connsiteY4" fmla="*/ 0 h 1825869"/>
              <a:gd name="connsiteX0" fmla="*/ 0 w 12192000"/>
              <a:gd name="connsiteY0" fmla="*/ 0 h 1579732"/>
              <a:gd name="connsiteX1" fmla="*/ 12192000 w 12192000"/>
              <a:gd name="connsiteY1" fmla="*/ 0 h 1579732"/>
              <a:gd name="connsiteX2" fmla="*/ 12192000 w 12192000"/>
              <a:gd name="connsiteY2" fmla="*/ 1545996 h 1579732"/>
              <a:gd name="connsiteX3" fmla="*/ 0 w 12192000"/>
              <a:gd name="connsiteY3" fmla="*/ 1545996 h 1579732"/>
              <a:gd name="connsiteX4" fmla="*/ 0 w 12192000"/>
              <a:gd name="connsiteY4" fmla="*/ 0 h 1579732"/>
              <a:gd name="connsiteX0" fmla="*/ 0 w 12192000"/>
              <a:gd name="connsiteY0" fmla="*/ 0 h 1592459"/>
              <a:gd name="connsiteX1" fmla="*/ 12192000 w 12192000"/>
              <a:gd name="connsiteY1" fmla="*/ 0 h 1592459"/>
              <a:gd name="connsiteX2" fmla="*/ 12192000 w 12192000"/>
              <a:gd name="connsiteY2" fmla="*/ 1545996 h 1592459"/>
              <a:gd name="connsiteX3" fmla="*/ 0 w 12192000"/>
              <a:gd name="connsiteY3" fmla="*/ 1545996 h 1592459"/>
              <a:gd name="connsiteX4" fmla="*/ 0 w 12192000"/>
              <a:gd name="connsiteY4" fmla="*/ 0 h 1592459"/>
              <a:gd name="connsiteX0" fmla="*/ 0 w 12192000"/>
              <a:gd name="connsiteY0" fmla="*/ 0 h 1622552"/>
              <a:gd name="connsiteX1" fmla="*/ 12192000 w 12192000"/>
              <a:gd name="connsiteY1" fmla="*/ 0 h 1622552"/>
              <a:gd name="connsiteX2" fmla="*/ 12192000 w 12192000"/>
              <a:gd name="connsiteY2" fmla="*/ 1545996 h 1622552"/>
              <a:gd name="connsiteX3" fmla="*/ 0 w 12192000"/>
              <a:gd name="connsiteY3" fmla="*/ 1545996 h 1622552"/>
              <a:gd name="connsiteX4" fmla="*/ 0 w 12192000"/>
              <a:gd name="connsiteY4" fmla="*/ 0 h 1622552"/>
              <a:gd name="connsiteX0" fmla="*/ 0 w 12192000"/>
              <a:gd name="connsiteY0" fmla="*/ 0 h 1555110"/>
              <a:gd name="connsiteX1" fmla="*/ 12192000 w 12192000"/>
              <a:gd name="connsiteY1" fmla="*/ 0 h 1555110"/>
              <a:gd name="connsiteX2" fmla="*/ 12192000 w 12192000"/>
              <a:gd name="connsiteY2" fmla="*/ 1545996 h 1555110"/>
              <a:gd name="connsiteX3" fmla="*/ 0 w 12192000"/>
              <a:gd name="connsiteY3" fmla="*/ 1545996 h 1555110"/>
              <a:gd name="connsiteX4" fmla="*/ 0 w 12192000"/>
              <a:gd name="connsiteY4" fmla="*/ 0 h 1555110"/>
              <a:gd name="connsiteX0" fmla="*/ 0 w 12192000"/>
              <a:gd name="connsiteY0" fmla="*/ 0 h 1557012"/>
              <a:gd name="connsiteX1" fmla="*/ 12192000 w 12192000"/>
              <a:gd name="connsiteY1" fmla="*/ 0 h 1557012"/>
              <a:gd name="connsiteX2" fmla="*/ 12192000 w 12192000"/>
              <a:gd name="connsiteY2" fmla="*/ 1545996 h 1557012"/>
              <a:gd name="connsiteX3" fmla="*/ 0 w 12192000"/>
              <a:gd name="connsiteY3" fmla="*/ 1545996 h 1557012"/>
              <a:gd name="connsiteX4" fmla="*/ 0 w 12192000"/>
              <a:gd name="connsiteY4" fmla="*/ 0 h 155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557012">
                <a:moveTo>
                  <a:pt x="0" y="0"/>
                </a:moveTo>
                <a:lnTo>
                  <a:pt x="12192000" y="0"/>
                </a:lnTo>
                <a:lnTo>
                  <a:pt x="12192000" y="1545996"/>
                </a:lnTo>
                <a:cubicBezTo>
                  <a:pt x="7666086" y="1036133"/>
                  <a:pt x="3969731" y="1644509"/>
                  <a:pt x="0" y="154599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CD0302"/>
              </a:gs>
              <a:gs pos="1000">
                <a:srgbClr val="13154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470700"/>
            <a:ext cx="6875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Raleway" pitchFamily="2" charset="0"/>
              </a:rPr>
              <a:t>I. HelpGym, qu’est-ce que c’est ?</a:t>
            </a:r>
            <a:endParaRPr lang="fr-FR" sz="3200" b="1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48792" y="2395359"/>
            <a:ext cx="83710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Application pour la gymnastique</a:t>
            </a:r>
          </a:p>
          <a:p>
            <a:r>
              <a:rPr lang="fr-FR" dirty="0">
                <a:latin typeface="Raleway" pitchFamily="2" charset="0"/>
              </a:rPr>
              <a:t> </a:t>
            </a:r>
            <a:endParaRPr lang="fr-FR" dirty="0" smtClean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Destinée aux entraîneurs, gymnastes et juges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Propose divers outils pour faciliter la pratique de ce 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Facilite la préparation aux entraînements, compétitions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Fournit des outils de suivi des gymnastes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Propose également de tester ses connaissances avec un quiz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492" y="1545342"/>
            <a:ext cx="4652781" cy="4652781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Application HelpGym - Enzo Corradi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97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D0302"/>
            </a:gs>
            <a:gs pos="1000">
              <a:srgbClr val="13154B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74363" y="3075057"/>
            <a:ext cx="8443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Raleway" pitchFamily="2" charset="0"/>
              </a:rPr>
              <a:t>II. Les fonctionnalités</a:t>
            </a:r>
            <a:endParaRPr lang="fr-FR" sz="4000" b="1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696170"/>
          </a:xfrm>
          <a:custGeom>
            <a:avLst/>
            <a:gdLst>
              <a:gd name="connsiteX0" fmla="*/ 0 w 12192000"/>
              <a:gd name="connsiteY0" fmla="*/ 0 h 1545996"/>
              <a:gd name="connsiteX1" fmla="*/ 12192000 w 12192000"/>
              <a:gd name="connsiteY1" fmla="*/ 0 h 1545996"/>
              <a:gd name="connsiteX2" fmla="*/ 12192000 w 12192000"/>
              <a:gd name="connsiteY2" fmla="*/ 1545996 h 1545996"/>
              <a:gd name="connsiteX3" fmla="*/ 0 w 12192000"/>
              <a:gd name="connsiteY3" fmla="*/ 1545996 h 1545996"/>
              <a:gd name="connsiteX4" fmla="*/ 0 w 12192000"/>
              <a:gd name="connsiteY4" fmla="*/ 0 h 1545996"/>
              <a:gd name="connsiteX0" fmla="*/ 0 w 12192000"/>
              <a:gd name="connsiteY0" fmla="*/ 0 h 1545996"/>
              <a:gd name="connsiteX1" fmla="*/ 12192000 w 12192000"/>
              <a:gd name="connsiteY1" fmla="*/ 0 h 1545996"/>
              <a:gd name="connsiteX2" fmla="*/ 12192000 w 12192000"/>
              <a:gd name="connsiteY2" fmla="*/ 1545996 h 1545996"/>
              <a:gd name="connsiteX3" fmla="*/ 0 w 12192000"/>
              <a:gd name="connsiteY3" fmla="*/ 1545996 h 1545996"/>
              <a:gd name="connsiteX4" fmla="*/ 0 w 12192000"/>
              <a:gd name="connsiteY4" fmla="*/ 0 h 1545996"/>
              <a:gd name="connsiteX0" fmla="*/ 0 w 12192000"/>
              <a:gd name="connsiteY0" fmla="*/ 0 h 1825869"/>
              <a:gd name="connsiteX1" fmla="*/ 12192000 w 12192000"/>
              <a:gd name="connsiteY1" fmla="*/ 0 h 1825869"/>
              <a:gd name="connsiteX2" fmla="*/ 12192000 w 12192000"/>
              <a:gd name="connsiteY2" fmla="*/ 1545996 h 1825869"/>
              <a:gd name="connsiteX3" fmla="*/ 0 w 12192000"/>
              <a:gd name="connsiteY3" fmla="*/ 1545996 h 1825869"/>
              <a:gd name="connsiteX4" fmla="*/ 0 w 12192000"/>
              <a:gd name="connsiteY4" fmla="*/ 0 h 1825869"/>
              <a:gd name="connsiteX0" fmla="*/ 0 w 12192000"/>
              <a:gd name="connsiteY0" fmla="*/ 0 h 1579732"/>
              <a:gd name="connsiteX1" fmla="*/ 12192000 w 12192000"/>
              <a:gd name="connsiteY1" fmla="*/ 0 h 1579732"/>
              <a:gd name="connsiteX2" fmla="*/ 12192000 w 12192000"/>
              <a:gd name="connsiteY2" fmla="*/ 1545996 h 1579732"/>
              <a:gd name="connsiteX3" fmla="*/ 0 w 12192000"/>
              <a:gd name="connsiteY3" fmla="*/ 1545996 h 1579732"/>
              <a:gd name="connsiteX4" fmla="*/ 0 w 12192000"/>
              <a:gd name="connsiteY4" fmla="*/ 0 h 1579732"/>
              <a:gd name="connsiteX0" fmla="*/ 0 w 12192000"/>
              <a:gd name="connsiteY0" fmla="*/ 0 h 1592459"/>
              <a:gd name="connsiteX1" fmla="*/ 12192000 w 12192000"/>
              <a:gd name="connsiteY1" fmla="*/ 0 h 1592459"/>
              <a:gd name="connsiteX2" fmla="*/ 12192000 w 12192000"/>
              <a:gd name="connsiteY2" fmla="*/ 1545996 h 1592459"/>
              <a:gd name="connsiteX3" fmla="*/ 0 w 12192000"/>
              <a:gd name="connsiteY3" fmla="*/ 1545996 h 1592459"/>
              <a:gd name="connsiteX4" fmla="*/ 0 w 12192000"/>
              <a:gd name="connsiteY4" fmla="*/ 0 h 1592459"/>
              <a:gd name="connsiteX0" fmla="*/ 0 w 12192000"/>
              <a:gd name="connsiteY0" fmla="*/ 0 h 1622552"/>
              <a:gd name="connsiteX1" fmla="*/ 12192000 w 12192000"/>
              <a:gd name="connsiteY1" fmla="*/ 0 h 1622552"/>
              <a:gd name="connsiteX2" fmla="*/ 12192000 w 12192000"/>
              <a:gd name="connsiteY2" fmla="*/ 1545996 h 1622552"/>
              <a:gd name="connsiteX3" fmla="*/ 0 w 12192000"/>
              <a:gd name="connsiteY3" fmla="*/ 1545996 h 1622552"/>
              <a:gd name="connsiteX4" fmla="*/ 0 w 12192000"/>
              <a:gd name="connsiteY4" fmla="*/ 0 h 1622552"/>
              <a:gd name="connsiteX0" fmla="*/ 0 w 12192000"/>
              <a:gd name="connsiteY0" fmla="*/ 0 h 1555110"/>
              <a:gd name="connsiteX1" fmla="*/ 12192000 w 12192000"/>
              <a:gd name="connsiteY1" fmla="*/ 0 h 1555110"/>
              <a:gd name="connsiteX2" fmla="*/ 12192000 w 12192000"/>
              <a:gd name="connsiteY2" fmla="*/ 1545996 h 1555110"/>
              <a:gd name="connsiteX3" fmla="*/ 0 w 12192000"/>
              <a:gd name="connsiteY3" fmla="*/ 1545996 h 1555110"/>
              <a:gd name="connsiteX4" fmla="*/ 0 w 12192000"/>
              <a:gd name="connsiteY4" fmla="*/ 0 h 1555110"/>
              <a:gd name="connsiteX0" fmla="*/ 0 w 12192000"/>
              <a:gd name="connsiteY0" fmla="*/ 0 h 1557012"/>
              <a:gd name="connsiteX1" fmla="*/ 12192000 w 12192000"/>
              <a:gd name="connsiteY1" fmla="*/ 0 h 1557012"/>
              <a:gd name="connsiteX2" fmla="*/ 12192000 w 12192000"/>
              <a:gd name="connsiteY2" fmla="*/ 1545996 h 1557012"/>
              <a:gd name="connsiteX3" fmla="*/ 0 w 12192000"/>
              <a:gd name="connsiteY3" fmla="*/ 1545996 h 1557012"/>
              <a:gd name="connsiteX4" fmla="*/ 0 w 12192000"/>
              <a:gd name="connsiteY4" fmla="*/ 0 h 155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557012">
                <a:moveTo>
                  <a:pt x="0" y="0"/>
                </a:moveTo>
                <a:lnTo>
                  <a:pt x="12192000" y="0"/>
                </a:lnTo>
                <a:lnTo>
                  <a:pt x="12192000" y="1545996"/>
                </a:lnTo>
                <a:cubicBezTo>
                  <a:pt x="7666086" y="1036133"/>
                  <a:pt x="3969731" y="1644509"/>
                  <a:pt x="0" y="154599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CD0302"/>
              </a:gs>
              <a:gs pos="1000">
                <a:srgbClr val="13154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470700"/>
            <a:ext cx="649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Raleway" pitchFamily="2" charset="0"/>
              </a:rPr>
              <a:t>II. La création  de mouvements</a:t>
            </a:r>
            <a:endParaRPr lang="fr-FR" sz="3200" b="1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0512" y="2654485"/>
            <a:ext cx="83710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Permet de créer ses mouvements et d’en calculer la note</a:t>
            </a:r>
          </a:p>
          <a:p>
            <a:r>
              <a:rPr lang="fr-FR" dirty="0">
                <a:latin typeface="Raleway" pitchFamily="2" charset="0"/>
              </a:rPr>
              <a:t> </a:t>
            </a:r>
            <a:endParaRPr lang="fr-FR" dirty="0" smtClean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Choix de la catégorie, programme et agrès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Sélection des éléments avec recherche, filtres, et détails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Calcul automatique de la note et retours </a:t>
            </a:r>
            <a:r>
              <a:rPr lang="fr-FR" dirty="0" smtClean="0">
                <a:latin typeface="Raleway" pitchFamily="2" charset="0"/>
              </a:rPr>
              <a:t>détaillés</a:t>
            </a:r>
            <a:endParaRPr lang="fr-FR" dirty="0" smtClean="0">
              <a:latin typeface="Raleway" pitchFamily="2" charset="0"/>
            </a:endParaRPr>
          </a:p>
          <a:p>
            <a:endParaRPr lang="fr-FR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Informations sur le programme/agrès sélectionné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180" y="1696170"/>
            <a:ext cx="4859518" cy="48595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729" y="1630968"/>
            <a:ext cx="4989922" cy="49899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6" y="1612491"/>
            <a:ext cx="5026875" cy="50268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575" y="1591291"/>
            <a:ext cx="5078151" cy="507815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575" y="1586854"/>
            <a:ext cx="5078151" cy="5078151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8406719" y="2515707"/>
            <a:ext cx="2026920" cy="3048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rgbClr val="FFC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9875690" y="2217420"/>
            <a:ext cx="357970" cy="24384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rgbClr val="FFC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575" y="1595729"/>
            <a:ext cx="5069276" cy="5069276"/>
          </a:xfrm>
          <a:prstGeom prst="rect">
            <a:avLst/>
          </a:prstGeom>
        </p:spPr>
      </p:pic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Application HelpGym - Enzo Corradi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696170"/>
          </a:xfrm>
          <a:custGeom>
            <a:avLst/>
            <a:gdLst>
              <a:gd name="connsiteX0" fmla="*/ 0 w 12192000"/>
              <a:gd name="connsiteY0" fmla="*/ 0 h 1545996"/>
              <a:gd name="connsiteX1" fmla="*/ 12192000 w 12192000"/>
              <a:gd name="connsiteY1" fmla="*/ 0 h 1545996"/>
              <a:gd name="connsiteX2" fmla="*/ 12192000 w 12192000"/>
              <a:gd name="connsiteY2" fmla="*/ 1545996 h 1545996"/>
              <a:gd name="connsiteX3" fmla="*/ 0 w 12192000"/>
              <a:gd name="connsiteY3" fmla="*/ 1545996 h 1545996"/>
              <a:gd name="connsiteX4" fmla="*/ 0 w 12192000"/>
              <a:gd name="connsiteY4" fmla="*/ 0 h 1545996"/>
              <a:gd name="connsiteX0" fmla="*/ 0 w 12192000"/>
              <a:gd name="connsiteY0" fmla="*/ 0 h 1545996"/>
              <a:gd name="connsiteX1" fmla="*/ 12192000 w 12192000"/>
              <a:gd name="connsiteY1" fmla="*/ 0 h 1545996"/>
              <a:gd name="connsiteX2" fmla="*/ 12192000 w 12192000"/>
              <a:gd name="connsiteY2" fmla="*/ 1545996 h 1545996"/>
              <a:gd name="connsiteX3" fmla="*/ 0 w 12192000"/>
              <a:gd name="connsiteY3" fmla="*/ 1545996 h 1545996"/>
              <a:gd name="connsiteX4" fmla="*/ 0 w 12192000"/>
              <a:gd name="connsiteY4" fmla="*/ 0 h 1545996"/>
              <a:gd name="connsiteX0" fmla="*/ 0 w 12192000"/>
              <a:gd name="connsiteY0" fmla="*/ 0 h 1825869"/>
              <a:gd name="connsiteX1" fmla="*/ 12192000 w 12192000"/>
              <a:gd name="connsiteY1" fmla="*/ 0 h 1825869"/>
              <a:gd name="connsiteX2" fmla="*/ 12192000 w 12192000"/>
              <a:gd name="connsiteY2" fmla="*/ 1545996 h 1825869"/>
              <a:gd name="connsiteX3" fmla="*/ 0 w 12192000"/>
              <a:gd name="connsiteY3" fmla="*/ 1545996 h 1825869"/>
              <a:gd name="connsiteX4" fmla="*/ 0 w 12192000"/>
              <a:gd name="connsiteY4" fmla="*/ 0 h 1825869"/>
              <a:gd name="connsiteX0" fmla="*/ 0 w 12192000"/>
              <a:gd name="connsiteY0" fmla="*/ 0 h 1579732"/>
              <a:gd name="connsiteX1" fmla="*/ 12192000 w 12192000"/>
              <a:gd name="connsiteY1" fmla="*/ 0 h 1579732"/>
              <a:gd name="connsiteX2" fmla="*/ 12192000 w 12192000"/>
              <a:gd name="connsiteY2" fmla="*/ 1545996 h 1579732"/>
              <a:gd name="connsiteX3" fmla="*/ 0 w 12192000"/>
              <a:gd name="connsiteY3" fmla="*/ 1545996 h 1579732"/>
              <a:gd name="connsiteX4" fmla="*/ 0 w 12192000"/>
              <a:gd name="connsiteY4" fmla="*/ 0 h 1579732"/>
              <a:gd name="connsiteX0" fmla="*/ 0 w 12192000"/>
              <a:gd name="connsiteY0" fmla="*/ 0 h 1592459"/>
              <a:gd name="connsiteX1" fmla="*/ 12192000 w 12192000"/>
              <a:gd name="connsiteY1" fmla="*/ 0 h 1592459"/>
              <a:gd name="connsiteX2" fmla="*/ 12192000 w 12192000"/>
              <a:gd name="connsiteY2" fmla="*/ 1545996 h 1592459"/>
              <a:gd name="connsiteX3" fmla="*/ 0 w 12192000"/>
              <a:gd name="connsiteY3" fmla="*/ 1545996 h 1592459"/>
              <a:gd name="connsiteX4" fmla="*/ 0 w 12192000"/>
              <a:gd name="connsiteY4" fmla="*/ 0 h 1592459"/>
              <a:gd name="connsiteX0" fmla="*/ 0 w 12192000"/>
              <a:gd name="connsiteY0" fmla="*/ 0 h 1622552"/>
              <a:gd name="connsiteX1" fmla="*/ 12192000 w 12192000"/>
              <a:gd name="connsiteY1" fmla="*/ 0 h 1622552"/>
              <a:gd name="connsiteX2" fmla="*/ 12192000 w 12192000"/>
              <a:gd name="connsiteY2" fmla="*/ 1545996 h 1622552"/>
              <a:gd name="connsiteX3" fmla="*/ 0 w 12192000"/>
              <a:gd name="connsiteY3" fmla="*/ 1545996 h 1622552"/>
              <a:gd name="connsiteX4" fmla="*/ 0 w 12192000"/>
              <a:gd name="connsiteY4" fmla="*/ 0 h 1622552"/>
              <a:gd name="connsiteX0" fmla="*/ 0 w 12192000"/>
              <a:gd name="connsiteY0" fmla="*/ 0 h 1555110"/>
              <a:gd name="connsiteX1" fmla="*/ 12192000 w 12192000"/>
              <a:gd name="connsiteY1" fmla="*/ 0 h 1555110"/>
              <a:gd name="connsiteX2" fmla="*/ 12192000 w 12192000"/>
              <a:gd name="connsiteY2" fmla="*/ 1545996 h 1555110"/>
              <a:gd name="connsiteX3" fmla="*/ 0 w 12192000"/>
              <a:gd name="connsiteY3" fmla="*/ 1545996 h 1555110"/>
              <a:gd name="connsiteX4" fmla="*/ 0 w 12192000"/>
              <a:gd name="connsiteY4" fmla="*/ 0 h 1555110"/>
              <a:gd name="connsiteX0" fmla="*/ 0 w 12192000"/>
              <a:gd name="connsiteY0" fmla="*/ 0 h 1557012"/>
              <a:gd name="connsiteX1" fmla="*/ 12192000 w 12192000"/>
              <a:gd name="connsiteY1" fmla="*/ 0 h 1557012"/>
              <a:gd name="connsiteX2" fmla="*/ 12192000 w 12192000"/>
              <a:gd name="connsiteY2" fmla="*/ 1545996 h 1557012"/>
              <a:gd name="connsiteX3" fmla="*/ 0 w 12192000"/>
              <a:gd name="connsiteY3" fmla="*/ 1545996 h 1557012"/>
              <a:gd name="connsiteX4" fmla="*/ 0 w 12192000"/>
              <a:gd name="connsiteY4" fmla="*/ 0 h 155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557012">
                <a:moveTo>
                  <a:pt x="0" y="0"/>
                </a:moveTo>
                <a:lnTo>
                  <a:pt x="12192000" y="0"/>
                </a:lnTo>
                <a:lnTo>
                  <a:pt x="12192000" y="1545996"/>
                </a:lnTo>
                <a:cubicBezTo>
                  <a:pt x="7666086" y="1036133"/>
                  <a:pt x="3969731" y="1644509"/>
                  <a:pt x="0" y="154599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CD0302"/>
              </a:gs>
              <a:gs pos="1000">
                <a:srgbClr val="13154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470700"/>
            <a:ext cx="4553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Raleway" pitchFamily="2" charset="0"/>
              </a:rPr>
              <a:t>II. Le suivi gymnaste</a:t>
            </a:r>
            <a:endParaRPr lang="fr-FR" sz="3200" b="1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42982" y="2654483"/>
            <a:ext cx="83710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Fiches gymnastes pour saisir les informations</a:t>
            </a:r>
          </a:p>
          <a:p>
            <a:r>
              <a:rPr lang="fr-FR" dirty="0">
                <a:latin typeface="Raleway" pitchFamily="2" charset="0"/>
              </a:rPr>
              <a:t> </a:t>
            </a:r>
            <a:endParaRPr lang="fr-FR" dirty="0" smtClean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Possibilité de lier des mouvements aux fiches gymnastes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Feuilles de match pour saisir les résultats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Liaison de fiches gymnastes aux feuilles de match</a:t>
            </a:r>
          </a:p>
          <a:p>
            <a:endParaRPr lang="fr-FR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Statistiques en fonction des feuilles de match saisies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Affichage selon différents critères (notes, </a:t>
            </a:r>
            <a:r>
              <a:rPr lang="fr-FR" dirty="0" smtClean="0">
                <a:latin typeface="Raleway" pitchFamily="2" charset="0"/>
              </a:rPr>
              <a:t>classements… </a:t>
            </a:r>
            <a:r>
              <a:rPr lang="fr-FR" dirty="0" err="1" smtClean="0">
                <a:latin typeface="Raleway" pitchFamily="2" charset="0"/>
              </a:rPr>
              <a:t>etc</a:t>
            </a:r>
            <a:r>
              <a:rPr lang="fr-FR" dirty="0" smtClean="0">
                <a:latin typeface="Raleway" pitchFamily="2" charset="0"/>
              </a:rPr>
              <a:t>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3" y="2072869"/>
            <a:ext cx="4302550" cy="430255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Application HelpGym - Enzo Corradi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34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696170"/>
          </a:xfrm>
          <a:custGeom>
            <a:avLst/>
            <a:gdLst>
              <a:gd name="connsiteX0" fmla="*/ 0 w 12192000"/>
              <a:gd name="connsiteY0" fmla="*/ 0 h 1545996"/>
              <a:gd name="connsiteX1" fmla="*/ 12192000 w 12192000"/>
              <a:gd name="connsiteY1" fmla="*/ 0 h 1545996"/>
              <a:gd name="connsiteX2" fmla="*/ 12192000 w 12192000"/>
              <a:gd name="connsiteY2" fmla="*/ 1545996 h 1545996"/>
              <a:gd name="connsiteX3" fmla="*/ 0 w 12192000"/>
              <a:gd name="connsiteY3" fmla="*/ 1545996 h 1545996"/>
              <a:gd name="connsiteX4" fmla="*/ 0 w 12192000"/>
              <a:gd name="connsiteY4" fmla="*/ 0 h 1545996"/>
              <a:gd name="connsiteX0" fmla="*/ 0 w 12192000"/>
              <a:gd name="connsiteY0" fmla="*/ 0 h 1545996"/>
              <a:gd name="connsiteX1" fmla="*/ 12192000 w 12192000"/>
              <a:gd name="connsiteY1" fmla="*/ 0 h 1545996"/>
              <a:gd name="connsiteX2" fmla="*/ 12192000 w 12192000"/>
              <a:gd name="connsiteY2" fmla="*/ 1545996 h 1545996"/>
              <a:gd name="connsiteX3" fmla="*/ 0 w 12192000"/>
              <a:gd name="connsiteY3" fmla="*/ 1545996 h 1545996"/>
              <a:gd name="connsiteX4" fmla="*/ 0 w 12192000"/>
              <a:gd name="connsiteY4" fmla="*/ 0 h 1545996"/>
              <a:gd name="connsiteX0" fmla="*/ 0 w 12192000"/>
              <a:gd name="connsiteY0" fmla="*/ 0 h 1825869"/>
              <a:gd name="connsiteX1" fmla="*/ 12192000 w 12192000"/>
              <a:gd name="connsiteY1" fmla="*/ 0 h 1825869"/>
              <a:gd name="connsiteX2" fmla="*/ 12192000 w 12192000"/>
              <a:gd name="connsiteY2" fmla="*/ 1545996 h 1825869"/>
              <a:gd name="connsiteX3" fmla="*/ 0 w 12192000"/>
              <a:gd name="connsiteY3" fmla="*/ 1545996 h 1825869"/>
              <a:gd name="connsiteX4" fmla="*/ 0 w 12192000"/>
              <a:gd name="connsiteY4" fmla="*/ 0 h 1825869"/>
              <a:gd name="connsiteX0" fmla="*/ 0 w 12192000"/>
              <a:gd name="connsiteY0" fmla="*/ 0 h 1579732"/>
              <a:gd name="connsiteX1" fmla="*/ 12192000 w 12192000"/>
              <a:gd name="connsiteY1" fmla="*/ 0 h 1579732"/>
              <a:gd name="connsiteX2" fmla="*/ 12192000 w 12192000"/>
              <a:gd name="connsiteY2" fmla="*/ 1545996 h 1579732"/>
              <a:gd name="connsiteX3" fmla="*/ 0 w 12192000"/>
              <a:gd name="connsiteY3" fmla="*/ 1545996 h 1579732"/>
              <a:gd name="connsiteX4" fmla="*/ 0 w 12192000"/>
              <a:gd name="connsiteY4" fmla="*/ 0 h 1579732"/>
              <a:gd name="connsiteX0" fmla="*/ 0 w 12192000"/>
              <a:gd name="connsiteY0" fmla="*/ 0 h 1592459"/>
              <a:gd name="connsiteX1" fmla="*/ 12192000 w 12192000"/>
              <a:gd name="connsiteY1" fmla="*/ 0 h 1592459"/>
              <a:gd name="connsiteX2" fmla="*/ 12192000 w 12192000"/>
              <a:gd name="connsiteY2" fmla="*/ 1545996 h 1592459"/>
              <a:gd name="connsiteX3" fmla="*/ 0 w 12192000"/>
              <a:gd name="connsiteY3" fmla="*/ 1545996 h 1592459"/>
              <a:gd name="connsiteX4" fmla="*/ 0 w 12192000"/>
              <a:gd name="connsiteY4" fmla="*/ 0 h 1592459"/>
              <a:gd name="connsiteX0" fmla="*/ 0 w 12192000"/>
              <a:gd name="connsiteY0" fmla="*/ 0 h 1622552"/>
              <a:gd name="connsiteX1" fmla="*/ 12192000 w 12192000"/>
              <a:gd name="connsiteY1" fmla="*/ 0 h 1622552"/>
              <a:gd name="connsiteX2" fmla="*/ 12192000 w 12192000"/>
              <a:gd name="connsiteY2" fmla="*/ 1545996 h 1622552"/>
              <a:gd name="connsiteX3" fmla="*/ 0 w 12192000"/>
              <a:gd name="connsiteY3" fmla="*/ 1545996 h 1622552"/>
              <a:gd name="connsiteX4" fmla="*/ 0 w 12192000"/>
              <a:gd name="connsiteY4" fmla="*/ 0 h 1622552"/>
              <a:gd name="connsiteX0" fmla="*/ 0 w 12192000"/>
              <a:gd name="connsiteY0" fmla="*/ 0 h 1555110"/>
              <a:gd name="connsiteX1" fmla="*/ 12192000 w 12192000"/>
              <a:gd name="connsiteY1" fmla="*/ 0 h 1555110"/>
              <a:gd name="connsiteX2" fmla="*/ 12192000 w 12192000"/>
              <a:gd name="connsiteY2" fmla="*/ 1545996 h 1555110"/>
              <a:gd name="connsiteX3" fmla="*/ 0 w 12192000"/>
              <a:gd name="connsiteY3" fmla="*/ 1545996 h 1555110"/>
              <a:gd name="connsiteX4" fmla="*/ 0 w 12192000"/>
              <a:gd name="connsiteY4" fmla="*/ 0 h 1555110"/>
              <a:gd name="connsiteX0" fmla="*/ 0 w 12192000"/>
              <a:gd name="connsiteY0" fmla="*/ 0 h 1557012"/>
              <a:gd name="connsiteX1" fmla="*/ 12192000 w 12192000"/>
              <a:gd name="connsiteY1" fmla="*/ 0 h 1557012"/>
              <a:gd name="connsiteX2" fmla="*/ 12192000 w 12192000"/>
              <a:gd name="connsiteY2" fmla="*/ 1545996 h 1557012"/>
              <a:gd name="connsiteX3" fmla="*/ 0 w 12192000"/>
              <a:gd name="connsiteY3" fmla="*/ 1545996 h 1557012"/>
              <a:gd name="connsiteX4" fmla="*/ 0 w 12192000"/>
              <a:gd name="connsiteY4" fmla="*/ 0 h 155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557012">
                <a:moveTo>
                  <a:pt x="0" y="0"/>
                </a:moveTo>
                <a:lnTo>
                  <a:pt x="12192000" y="0"/>
                </a:lnTo>
                <a:lnTo>
                  <a:pt x="12192000" y="1545996"/>
                </a:lnTo>
                <a:cubicBezTo>
                  <a:pt x="7666086" y="1036133"/>
                  <a:pt x="3969731" y="1644509"/>
                  <a:pt x="0" y="154599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CD0302"/>
              </a:gs>
              <a:gs pos="1000">
                <a:srgbClr val="13154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470700"/>
            <a:ext cx="433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Raleway" pitchFamily="2" charset="0"/>
              </a:rPr>
              <a:t>II. Le quiz HelpGym</a:t>
            </a:r>
            <a:endParaRPr lang="fr-FR" sz="3200" b="1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48791" y="2620291"/>
            <a:ext cx="83710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Quiz « Entraînement » pour s’essayer à 10 questions aléatoires</a:t>
            </a:r>
          </a:p>
          <a:p>
            <a:endParaRPr lang="fr-FR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Quiz « Compétition » avec 3 niveaux de difficulté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Nombre d’essais limité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Ouverture à des dates précises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Tirage au sort à la fin du quiz parmi les gagnants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latin typeface="Raleway" pitchFamily="2" charset="0"/>
              </a:rPr>
              <a:t>Gains offerts par HelpGym et ses partenaires</a:t>
            </a:r>
            <a:endParaRPr lang="fr-FR" dirty="0">
              <a:latin typeface="Raleway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11" y="1696170"/>
            <a:ext cx="4987565" cy="4987565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Application HelpGym - Enzo Corradi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53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CD0302"/>
            </a:gs>
            <a:gs pos="1000">
              <a:srgbClr val="13154B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874363" y="3075057"/>
            <a:ext cx="8443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Raleway" pitchFamily="2" charset="0"/>
              </a:rPr>
              <a:t>III. Les abonnements</a:t>
            </a:r>
            <a:endParaRPr lang="fr-FR" sz="4000" b="1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437</Words>
  <Application>Microsoft Office PowerPoint</Application>
  <PresentationFormat>Grand écran</PresentationFormat>
  <Paragraphs>130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Raleway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corradi enzo</dc:creator>
  <cp:lastModifiedBy>corradi enzo</cp:lastModifiedBy>
  <cp:revision>40</cp:revision>
  <dcterms:created xsi:type="dcterms:W3CDTF">2024-01-25T08:27:58Z</dcterms:created>
  <dcterms:modified xsi:type="dcterms:W3CDTF">2024-01-26T09:40:38Z</dcterms:modified>
</cp:coreProperties>
</file>